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89633-7B47-4793-A88C-55080BFE07E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14DFA-E7A6-438C-819D-ADF5EACEA3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Tools and Languages:</a:t>
          </a:r>
        </a:p>
      </dgm:t>
    </dgm:pt>
    <dgm:pt modelId="{838E0FC3-7CA1-4735-A9B8-C7CCE2E4FFAD}" type="parTrans" cxnId="{E8D63375-C5A7-47FB-B1B7-DDBBE9874A29}">
      <dgm:prSet/>
      <dgm:spPr/>
      <dgm:t>
        <a:bodyPr/>
        <a:lstStyle/>
        <a:p>
          <a:endParaRPr lang="en-US" sz="1600"/>
        </a:p>
      </dgm:t>
    </dgm:pt>
    <dgm:pt modelId="{E890C324-CCDD-4631-8E6D-B57B5A6A9BC0}" type="sibTrans" cxnId="{E8D63375-C5A7-47FB-B1B7-DDBBE9874A29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B0DBA2F1-74AE-4A5A-8094-FED81136E3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Java, TestNG </a:t>
          </a:r>
        </a:p>
      </dgm:t>
    </dgm:pt>
    <dgm:pt modelId="{382CCA28-0C02-46A9-9E8D-D610B8C77EFE}" type="parTrans" cxnId="{A6C18624-2521-4D62-86F1-7EF7D3F1EA8B}">
      <dgm:prSet/>
      <dgm:spPr/>
      <dgm:t>
        <a:bodyPr/>
        <a:lstStyle/>
        <a:p>
          <a:endParaRPr lang="en-US" sz="1600"/>
        </a:p>
      </dgm:t>
    </dgm:pt>
    <dgm:pt modelId="{FF3F2BA1-FA14-417E-8233-D995E394B230}" type="sibTrans" cxnId="{A6C18624-2521-4D62-86F1-7EF7D3F1EA8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2FBC2B69-C365-4040-B510-0F4C0B208C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Selenium</a:t>
          </a:r>
        </a:p>
      </dgm:t>
    </dgm:pt>
    <dgm:pt modelId="{803D2E0B-F2F2-4C8B-8A8A-3FD8DD5BB1ED}" type="parTrans" cxnId="{D1AAFCA1-6D7A-4FD1-A1A8-AC6F13DDDFBE}">
      <dgm:prSet/>
      <dgm:spPr/>
      <dgm:t>
        <a:bodyPr/>
        <a:lstStyle/>
        <a:p>
          <a:endParaRPr lang="en-US" sz="1600"/>
        </a:p>
      </dgm:t>
    </dgm:pt>
    <dgm:pt modelId="{61B32812-4B30-4710-8ACE-C94295BA2EC1}" type="sibTrans" cxnId="{D1AAFCA1-6D7A-4FD1-A1A8-AC6F13DDDFBE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CA7D5274-AC9E-4ACB-A928-DD596C89DF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Environment: Windows 10/11 , IntelliJ Idea Community Edition</a:t>
          </a:r>
        </a:p>
      </dgm:t>
    </dgm:pt>
    <dgm:pt modelId="{5FA6058B-CE79-4E41-9A24-FF0466916BFE}" type="parTrans" cxnId="{D0A4D7BE-F14B-47E3-BA1C-6922ADF54A0B}">
      <dgm:prSet/>
      <dgm:spPr/>
      <dgm:t>
        <a:bodyPr/>
        <a:lstStyle/>
        <a:p>
          <a:endParaRPr lang="en-US" sz="1600"/>
        </a:p>
      </dgm:t>
    </dgm:pt>
    <dgm:pt modelId="{53EAAED3-6851-4F9F-86BB-56749BB1A351}" type="sibTrans" cxnId="{D0A4D7BE-F14B-47E3-BA1C-6922ADF54A0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D929C366-7169-40A8-ADDE-9E3A8010C2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Extent Reports(Generates reports automatically based on The Automation Tests)</a:t>
          </a:r>
        </a:p>
      </dgm:t>
    </dgm:pt>
    <dgm:pt modelId="{1E259607-C58E-4959-AA9F-DE29B34FBEE5}" type="parTrans" cxnId="{76D587F4-F5E7-4396-972F-872540B16466}">
      <dgm:prSet/>
      <dgm:spPr/>
      <dgm:t>
        <a:bodyPr/>
        <a:lstStyle/>
        <a:p>
          <a:endParaRPr lang="en-US" sz="1600"/>
        </a:p>
      </dgm:t>
    </dgm:pt>
    <dgm:pt modelId="{6927BEEF-A9DF-4EC6-A6FD-8F3CEED2BCD9}" type="sibTrans" cxnId="{76D587F4-F5E7-4396-972F-872540B16466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C5C99ADB-7339-4CE8-AD19-A26CF28DD7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Browsers: Chrome, Edge and Firefox</a:t>
          </a:r>
        </a:p>
      </dgm:t>
    </dgm:pt>
    <dgm:pt modelId="{D6A13B73-8FCC-4C1E-A44A-ECDC1A286FFD}" type="parTrans" cxnId="{AF1D2DE2-A2F7-4B60-B100-3455BEA6C6B3}">
      <dgm:prSet/>
      <dgm:spPr/>
      <dgm:t>
        <a:bodyPr/>
        <a:lstStyle/>
        <a:p>
          <a:endParaRPr lang="en-US" sz="1600"/>
        </a:p>
      </dgm:t>
    </dgm:pt>
    <dgm:pt modelId="{812764FE-E99F-4A52-9994-CCC6BA92C211}" type="sibTrans" cxnId="{AF1D2DE2-A2F7-4B60-B100-3455BEA6C6B3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2DC5A341-15EE-4615-B45A-D60C483F8D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Bug Tracking and Reporting: Jira and Word</a:t>
          </a:r>
        </a:p>
      </dgm:t>
    </dgm:pt>
    <dgm:pt modelId="{86EC1274-F903-4054-A3FD-34913EB06F28}" type="parTrans" cxnId="{43C7A0EC-E54D-4287-96C6-7024DD8937B5}">
      <dgm:prSet/>
      <dgm:spPr/>
      <dgm:t>
        <a:bodyPr/>
        <a:lstStyle/>
        <a:p>
          <a:endParaRPr lang="en-US" sz="1600"/>
        </a:p>
      </dgm:t>
    </dgm:pt>
    <dgm:pt modelId="{EEE7069F-6371-4BDF-A1AB-378A3C5C7579}" type="sibTrans" cxnId="{43C7A0EC-E54D-4287-96C6-7024DD8937B5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526D1BC1-90E7-453E-B5B2-A9680F90D1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Test Case Design and Test Coverage Metrics: Excel</a:t>
          </a:r>
        </a:p>
      </dgm:t>
    </dgm:pt>
    <dgm:pt modelId="{A36E06F6-4EFA-4AF3-A6BB-E4068F884B02}" type="parTrans" cxnId="{ABB68E2B-2738-42C8-9372-77361AEB8040}">
      <dgm:prSet/>
      <dgm:spPr/>
      <dgm:t>
        <a:bodyPr/>
        <a:lstStyle/>
        <a:p>
          <a:endParaRPr lang="en-US" sz="1600"/>
        </a:p>
      </dgm:t>
    </dgm:pt>
    <dgm:pt modelId="{C673CB3B-12AA-4339-ABBB-B1C21B97D76C}" type="sibTrans" cxnId="{ABB68E2B-2738-42C8-9372-77361AEB8040}">
      <dgm:prSet/>
      <dgm:spPr/>
      <dgm:t>
        <a:bodyPr/>
        <a:lstStyle/>
        <a:p>
          <a:endParaRPr lang="en-US" sz="1600"/>
        </a:p>
      </dgm:t>
    </dgm:pt>
    <dgm:pt modelId="{9B9A3EB5-51DD-4946-BFF6-95800473DD97}" type="pres">
      <dgm:prSet presAssocID="{02C89633-7B47-4793-A88C-55080BFE07E2}" presName="root" presStyleCnt="0">
        <dgm:presLayoutVars>
          <dgm:dir/>
          <dgm:resizeHandles val="exact"/>
        </dgm:presLayoutVars>
      </dgm:prSet>
      <dgm:spPr/>
    </dgm:pt>
    <dgm:pt modelId="{68AFFFFC-8845-4D52-BE60-23D755756697}" type="pres">
      <dgm:prSet presAssocID="{02C89633-7B47-4793-A88C-55080BFE07E2}" presName="container" presStyleCnt="0">
        <dgm:presLayoutVars>
          <dgm:dir/>
          <dgm:resizeHandles val="exact"/>
        </dgm:presLayoutVars>
      </dgm:prSet>
      <dgm:spPr/>
    </dgm:pt>
    <dgm:pt modelId="{B8B9FBE2-217C-4693-B7AF-742A2E5CB3D8}" type="pres">
      <dgm:prSet presAssocID="{4D414DFA-E7A6-438C-819D-ADF5EACEA3A3}" presName="compNode" presStyleCnt="0"/>
      <dgm:spPr/>
    </dgm:pt>
    <dgm:pt modelId="{C44A6E20-C41D-404D-B0D4-9051AB1D57F1}" type="pres">
      <dgm:prSet presAssocID="{4D414DFA-E7A6-438C-819D-ADF5EACEA3A3}" presName="iconBgRect" presStyleLbl="bgShp" presStyleIdx="0" presStyleCnt="8"/>
      <dgm:spPr/>
    </dgm:pt>
    <dgm:pt modelId="{52222935-F81B-47D0-BC30-2C42241E3999}" type="pres">
      <dgm:prSet presAssocID="{4D414DFA-E7A6-438C-819D-ADF5EACEA3A3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D0D904D-6C34-4235-8A93-13688382BDFF}" type="pres">
      <dgm:prSet presAssocID="{4D414DFA-E7A6-438C-819D-ADF5EACEA3A3}" presName="spaceRect" presStyleCnt="0"/>
      <dgm:spPr/>
    </dgm:pt>
    <dgm:pt modelId="{5084C6D7-2ABE-4095-B906-9FD38CE0BA7E}" type="pres">
      <dgm:prSet presAssocID="{4D414DFA-E7A6-438C-819D-ADF5EACEA3A3}" presName="textRect" presStyleLbl="revTx" presStyleIdx="0" presStyleCnt="8">
        <dgm:presLayoutVars>
          <dgm:chMax val="1"/>
          <dgm:chPref val="1"/>
        </dgm:presLayoutVars>
      </dgm:prSet>
      <dgm:spPr/>
    </dgm:pt>
    <dgm:pt modelId="{210081A0-BBC0-4EAF-8CFD-8AF446E37784}" type="pres">
      <dgm:prSet presAssocID="{E890C324-CCDD-4631-8E6D-B57B5A6A9BC0}" presName="sibTrans" presStyleLbl="sibTrans2D1" presStyleIdx="0" presStyleCnt="0"/>
      <dgm:spPr/>
    </dgm:pt>
    <dgm:pt modelId="{6012B502-E867-4BAE-9AB3-841B7B763E30}" type="pres">
      <dgm:prSet presAssocID="{B0DBA2F1-74AE-4A5A-8094-FED81136E3A7}" presName="compNode" presStyleCnt="0"/>
      <dgm:spPr/>
    </dgm:pt>
    <dgm:pt modelId="{9566E39D-9FEA-4860-AB3C-5BEAB6BBA28A}" type="pres">
      <dgm:prSet presAssocID="{B0DBA2F1-74AE-4A5A-8094-FED81136E3A7}" presName="iconBgRect" presStyleLbl="bgShp" presStyleIdx="1" presStyleCnt="8"/>
      <dgm:spPr/>
    </dgm:pt>
    <dgm:pt modelId="{453B98AA-8E4B-44D8-AB74-A06C761006DA}" type="pres">
      <dgm:prSet presAssocID="{B0DBA2F1-74AE-4A5A-8094-FED81136E3A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B28A2DB4-1808-4F23-9A25-F0004B8CDBDD}" type="pres">
      <dgm:prSet presAssocID="{B0DBA2F1-74AE-4A5A-8094-FED81136E3A7}" presName="spaceRect" presStyleCnt="0"/>
      <dgm:spPr/>
    </dgm:pt>
    <dgm:pt modelId="{3C809B9C-E288-452F-AC2E-8752243707B9}" type="pres">
      <dgm:prSet presAssocID="{B0DBA2F1-74AE-4A5A-8094-FED81136E3A7}" presName="textRect" presStyleLbl="revTx" presStyleIdx="1" presStyleCnt="8">
        <dgm:presLayoutVars>
          <dgm:chMax val="1"/>
          <dgm:chPref val="1"/>
        </dgm:presLayoutVars>
      </dgm:prSet>
      <dgm:spPr/>
    </dgm:pt>
    <dgm:pt modelId="{5954A269-7004-48D0-8969-13F49048D016}" type="pres">
      <dgm:prSet presAssocID="{FF3F2BA1-FA14-417E-8233-D995E394B230}" presName="sibTrans" presStyleLbl="sibTrans2D1" presStyleIdx="0" presStyleCnt="0"/>
      <dgm:spPr/>
    </dgm:pt>
    <dgm:pt modelId="{9551BBB6-BE52-497C-9527-CEE55D1D02C3}" type="pres">
      <dgm:prSet presAssocID="{2FBC2B69-C365-4040-B510-0F4C0B208C75}" presName="compNode" presStyleCnt="0"/>
      <dgm:spPr/>
    </dgm:pt>
    <dgm:pt modelId="{0F5AC66D-C8DA-46C0-91F1-9ED8DABAAA2B}" type="pres">
      <dgm:prSet presAssocID="{2FBC2B69-C365-4040-B510-0F4C0B208C75}" presName="iconBgRect" presStyleLbl="bgShp" presStyleIdx="2" presStyleCnt="8" custLinFactNeighborX="11070" custLinFactNeighborY="-79705"/>
      <dgm:spPr/>
    </dgm:pt>
    <dgm:pt modelId="{C16598A1-A04C-4890-A162-BDB00C0FCD55}" type="pres">
      <dgm:prSet presAssocID="{2FBC2B69-C365-4040-B510-0F4C0B208C75}" presName="iconRect" presStyleLbl="node1" presStyleIdx="2" presStyleCnt="8" custLinFactY="-18337" custLinFactNeighborX="26721" custLinFactNeighborY="-100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C9DDA668-65E8-4520-B664-0D49F9F9182E}" type="pres">
      <dgm:prSet presAssocID="{2FBC2B69-C365-4040-B510-0F4C0B208C75}" presName="spaceRect" presStyleCnt="0"/>
      <dgm:spPr/>
    </dgm:pt>
    <dgm:pt modelId="{2D4C2DE8-6603-45B9-9948-B57B98FDC6B2}" type="pres">
      <dgm:prSet presAssocID="{2FBC2B69-C365-4040-B510-0F4C0B208C75}" presName="textRect" presStyleLbl="revTx" presStyleIdx="2" presStyleCnt="8" custLinFactNeighborX="-949" custLinFactNeighborY="-79706">
        <dgm:presLayoutVars>
          <dgm:chMax val="1"/>
          <dgm:chPref val="1"/>
        </dgm:presLayoutVars>
      </dgm:prSet>
      <dgm:spPr/>
    </dgm:pt>
    <dgm:pt modelId="{C392D264-4135-4762-9F87-2A9B5F8057A3}" type="pres">
      <dgm:prSet presAssocID="{61B32812-4B30-4710-8ACE-C94295BA2EC1}" presName="sibTrans" presStyleLbl="sibTrans2D1" presStyleIdx="0" presStyleCnt="0"/>
      <dgm:spPr/>
    </dgm:pt>
    <dgm:pt modelId="{A498FA41-4AFB-4426-A27F-79A41ECB34D9}" type="pres">
      <dgm:prSet presAssocID="{CA7D5274-AC9E-4ACB-A928-DD596C89DF82}" presName="compNode" presStyleCnt="0"/>
      <dgm:spPr/>
    </dgm:pt>
    <dgm:pt modelId="{95B5FB6C-12E6-4140-8315-EC705F4EBC5B}" type="pres">
      <dgm:prSet presAssocID="{CA7D5274-AC9E-4ACB-A928-DD596C89DF82}" presName="iconBgRect" presStyleLbl="bgShp" presStyleIdx="3" presStyleCnt="8"/>
      <dgm:spPr/>
    </dgm:pt>
    <dgm:pt modelId="{49355E57-E16C-480F-A73B-FB22AA81CED0}" type="pres">
      <dgm:prSet presAssocID="{CA7D5274-AC9E-4ACB-A928-DD596C89DF82}" presName="iconRect" presStyleLbl="nod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CFA3C82-6AFE-40FF-A771-9726466D5196}" type="pres">
      <dgm:prSet presAssocID="{CA7D5274-AC9E-4ACB-A928-DD596C89DF82}" presName="spaceRect" presStyleCnt="0"/>
      <dgm:spPr/>
    </dgm:pt>
    <dgm:pt modelId="{F737A96A-0165-43B8-B710-7A909952B9DF}" type="pres">
      <dgm:prSet presAssocID="{CA7D5274-AC9E-4ACB-A928-DD596C89DF82}" presName="textRect" presStyleLbl="revTx" presStyleIdx="3" presStyleCnt="8">
        <dgm:presLayoutVars>
          <dgm:chMax val="1"/>
          <dgm:chPref val="1"/>
        </dgm:presLayoutVars>
      </dgm:prSet>
      <dgm:spPr/>
    </dgm:pt>
    <dgm:pt modelId="{36CC9A78-5A2A-4FBB-8DC2-854FD0588656}" type="pres">
      <dgm:prSet presAssocID="{53EAAED3-6851-4F9F-86BB-56749BB1A351}" presName="sibTrans" presStyleLbl="sibTrans2D1" presStyleIdx="0" presStyleCnt="0"/>
      <dgm:spPr/>
    </dgm:pt>
    <dgm:pt modelId="{454760B8-AC02-4252-8D2E-84A9E7D32417}" type="pres">
      <dgm:prSet presAssocID="{D929C366-7169-40A8-ADDE-9E3A8010C204}" presName="compNode" presStyleCnt="0"/>
      <dgm:spPr/>
    </dgm:pt>
    <dgm:pt modelId="{3F91804D-2B46-4F42-90F9-883FF457B82E}" type="pres">
      <dgm:prSet presAssocID="{D929C366-7169-40A8-ADDE-9E3A8010C204}" presName="iconBgRect" presStyleLbl="bgShp" presStyleIdx="4" presStyleCnt="8" custLinFactY="-53468" custLinFactNeighborX="-30171" custLinFactNeighborY="-100000"/>
      <dgm:spPr/>
    </dgm:pt>
    <dgm:pt modelId="{C9C9D88C-4D77-4209-BA58-4F574C6A398F}" type="pres">
      <dgm:prSet presAssocID="{D929C366-7169-40A8-ADDE-9E3A8010C204}" presName="iconRect" presStyleLbl="node1" presStyleIdx="4" presStyleCnt="8" custLinFactY="-100000" custLinFactNeighborX="-55431" custLinFactNeighborY="-17839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0FA33865-CC03-4B97-9625-00156C59118F}" type="pres">
      <dgm:prSet presAssocID="{D929C366-7169-40A8-ADDE-9E3A8010C204}" presName="spaceRect" presStyleCnt="0"/>
      <dgm:spPr/>
    </dgm:pt>
    <dgm:pt modelId="{ACCEBBED-C2C1-4D54-B378-35619A74B3E2}" type="pres">
      <dgm:prSet presAssocID="{D929C366-7169-40A8-ADDE-9E3A8010C204}" presName="textRect" presStyleLbl="revTx" presStyleIdx="4" presStyleCnt="8" custLinFactNeighborX="-15968" custLinFactNeighborY="-54759">
        <dgm:presLayoutVars>
          <dgm:chMax val="1"/>
          <dgm:chPref val="1"/>
        </dgm:presLayoutVars>
      </dgm:prSet>
      <dgm:spPr/>
    </dgm:pt>
    <dgm:pt modelId="{B3DBB09A-42A8-40E3-ABC0-A6ECAC97DB72}" type="pres">
      <dgm:prSet presAssocID="{6927BEEF-A9DF-4EC6-A6FD-8F3CEED2BCD9}" presName="sibTrans" presStyleLbl="sibTrans2D1" presStyleIdx="0" presStyleCnt="0"/>
      <dgm:spPr/>
    </dgm:pt>
    <dgm:pt modelId="{18197A10-4B53-43BC-84D8-913417641947}" type="pres">
      <dgm:prSet presAssocID="{C5C99ADB-7339-4CE8-AD19-A26CF28DD780}" presName="compNode" presStyleCnt="0"/>
      <dgm:spPr/>
    </dgm:pt>
    <dgm:pt modelId="{F5D68708-0FBF-4C7D-B269-55FC0230E7F9}" type="pres">
      <dgm:prSet presAssocID="{C5C99ADB-7339-4CE8-AD19-A26CF28DD780}" presName="iconBgRect" presStyleLbl="bgShp" presStyleIdx="5" presStyleCnt="8"/>
      <dgm:spPr/>
    </dgm:pt>
    <dgm:pt modelId="{3CC9BAA1-A678-4142-953E-A9A32459B011}" type="pres">
      <dgm:prSet presAssocID="{C5C99ADB-7339-4CE8-AD19-A26CF28DD780}" presName="iconRect" presStyleLbl="node1" presStyleIdx="5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7B73691F-40A0-4B52-91FD-A9F8FF17EAB1}" type="pres">
      <dgm:prSet presAssocID="{C5C99ADB-7339-4CE8-AD19-A26CF28DD780}" presName="spaceRect" presStyleCnt="0"/>
      <dgm:spPr/>
    </dgm:pt>
    <dgm:pt modelId="{752C22A9-FAF7-4DC4-9CF3-CA2474B4AC82}" type="pres">
      <dgm:prSet presAssocID="{C5C99ADB-7339-4CE8-AD19-A26CF28DD780}" presName="textRect" presStyleLbl="revTx" presStyleIdx="5" presStyleCnt="8">
        <dgm:presLayoutVars>
          <dgm:chMax val="1"/>
          <dgm:chPref val="1"/>
        </dgm:presLayoutVars>
      </dgm:prSet>
      <dgm:spPr/>
    </dgm:pt>
    <dgm:pt modelId="{0253F649-F2D3-4EAA-B6B6-09CDF6456687}" type="pres">
      <dgm:prSet presAssocID="{812764FE-E99F-4A52-9994-CCC6BA92C211}" presName="sibTrans" presStyleLbl="sibTrans2D1" presStyleIdx="0" presStyleCnt="0"/>
      <dgm:spPr/>
    </dgm:pt>
    <dgm:pt modelId="{FEEB2A62-A305-4941-84E4-A5FC708CC1A7}" type="pres">
      <dgm:prSet presAssocID="{2DC5A341-15EE-4615-B45A-D60C483F8D66}" presName="compNode" presStyleCnt="0"/>
      <dgm:spPr/>
    </dgm:pt>
    <dgm:pt modelId="{7B32C5CE-D233-4814-BAF6-8F6E5D27791E}" type="pres">
      <dgm:prSet presAssocID="{2DC5A341-15EE-4615-B45A-D60C483F8D66}" presName="iconBgRect" presStyleLbl="bgShp" presStyleIdx="6" presStyleCnt="8" custLinFactNeighborX="22140" custLinFactNeighborY="-33999"/>
      <dgm:spPr/>
    </dgm:pt>
    <dgm:pt modelId="{5EFF0E84-63EB-4EA1-8358-4B324F4CF197}" type="pres">
      <dgm:prSet presAssocID="{2DC5A341-15EE-4615-B45A-D60C483F8D66}" presName="iconRect" presStyleLbl="node1" presStyleIdx="6" presStyleCnt="8" custLinFactNeighborX="35773" custLinFactNeighborY="-54803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87C46D20-A86F-48F6-9345-5C85CAEB71D4}" type="pres">
      <dgm:prSet presAssocID="{2DC5A341-15EE-4615-B45A-D60C483F8D66}" presName="spaceRect" presStyleCnt="0"/>
      <dgm:spPr/>
    </dgm:pt>
    <dgm:pt modelId="{B52D44E9-9EBC-45B7-8D53-CA4031ED4610}" type="pres">
      <dgm:prSet presAssocID="{2DC5A341-15EE-4615-B45A-D60C483F8D66}" presName="textRect" presStyleLbl="revTx" presStyleIdx="6" presStyleCnt="8" custLinFactNeighborX="-949" custLinFactNeighborY="-33999">
        <dgm:presLayoutVars>
          <dgm:chMax val="1"/>
          <dgm:chPref val="1"/>
        </dgm:presLayoutVars>
      </dgm:prSet>
      <dgm:spPr/>
    </dgm:pt>
    <dgm:pt modelId="{C7DAB91C-AADE-49C3-AF0C-5B856BA04D8D}" type="pres">
      <dgm:prSet presAssocID="{EEE7069F-6371-4BDF-A1AB-378A3C5C7579}" presName="sibTrans" presStyleLbl="sibTrans2D1" presStyleIdx="0" presStyleCnt="0"/>
      <dgm:spPr/>
    </dgm:pt>
    <dgm:pt modelId="{26C6C9D1-25DE-499C-A44E-18E0EA9C44A4}" type="pres">
      <dgm:prSet presAssocID="{526D1BC1-90E7-453E-B5B2-A9680F90D18A}" presName="compNode" presStyleCnt="0"/>
      <dgm:spPr/>
    </dgm:pt>
    <dgm:pt modelId="{E68A7929-07C0-4AE1-BEA9-81586002D792}" type="pres">
      <dgm:prSet presAssocID="{526D1BC1-90E7-453E-B5B2-A9680F90D18A}" presName="iconBgRect" presStyleLbl="bgShp" presStyleIdx="7" presStyleCnt="8" custLinFactNeighborX="8856" custLinFactNeighborY="-57030"/>
      <dgm:spPr/>
    </dgm:pt>
    <dgm:pt modelId="{7FBF20D1-90E8-4094-AD16-22894A3ED556}" type="pres">
      <dgm:prSet presAssocID="{526D1BC1-90E7-453E-B5B2-A9680F90D18A}" presName="iconRect" presStyleLbl="node1" presStyleIdx="7" presStyleCnt="8" custLinFactY="-8619" custLinFactNeighborX="19086" custLinFactNeighborY="-100000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D1566E74-9273-4655-B7EA-1D8B8E651A2A}" type="pres">
      <dgm:prSet presAssocID="{526D1BC1-90E7-453E-B5B2-A9680F90D18A}" presName="spaceRect" presStyleCnt="0"/>
      <dgm:spPr/>
    </dgm:pt>
    <dgm:pt modelId="{74D39294-E003-4414-97C2-D1B09FB76CD4}" type="pres">
      <dgm:prSet presAssocID="{526D1BC1-90E7-453E-B5B2-A9680F90D18A}" presName="textRect" presStyleLbl="revTx" presStyleIdx="7" presStyleCnt="8" custLinFactNeighborX="-5636" custLinFactNeighborY="-57030">
        <dgm:presLayoutVars>
          <dgm:chMax val="1"/>
          <dgm:chPref val="1"/>
        </dgm:presLayoutVars>
      </dgm:prSet>
      <dgm:spPr/>
    </dgm:pt>
  </dgm:ptLst>
  <dgm:cxnLst>
    <dgm:cxn modelId="{0DA3C609-DAE2-48E2-BD51-F9E989890616}" type="presOf" srcId="{E890C324-CCDD-4631-8E6D-B57B5A6A9BC0}" destId="{210081A0-BBC0-4EAF-8CFD-8AF446E37784}" srcOrd="0" destOrd="0" presId="urn:microsoft.com/office/officeart/2018/2/layout/IconCircleList"/>
    <dgm:cxn modelId="{A6C18624-2521-4D62-86F1-7EF7D3F1EA8B}" srcId="{02C89633-7B47-4793-A88C-55080BFE07E2}" destId="{B0DBA2F1-74AE-4A5A-8094-FED81136E3A7}" srcOrd="1" destOrd="0" parTransId="{382CCA28-0C02-46A9-9E8D-D610B8C77EFE}" sibTransId="{FF3F2BA1-FA14-417E-8233-D995E394B230}"/>
    <dgm:cxn modelId="{ABB68E2B-2738-42C8-9372-77361AEB8040}" srcId="{02C89633-7B47-4793-A88C-55080BFE07E2}" destId="{526D1BC1-90E7-453E-B5B2-A9680F90D18A}" srcOrd="7" destOrd="0" parTransId="{A36E06F6-4EFA-4AF3-A6BB-E4068F884B02}" sibTransId="{C673CB3B-12AA-4339-ABBB-B1C21B97D76C}"/>
    <dgm:cxn modelId="{CA84F82E-7D18-4B37-ABD3-13616E4AB736}" type="presOf" srcId="{526D1BC1-90E7-453E-B5B2-A9680F90D18A}" destId="{74D39294-E003-4414-97C2-D1B09FB76CD4}" srcOrd="0" destOrd="0" presId="urn:microsoft.com/office/officeart/2018/2/layout/IconCircleList"/>
    <dgm:cxn modelId="{131FE23E-1BD7-4F14-96F3-2A719F4D3193}" type="presOf" srcId="{FF3F2BA1-FA14-417E-8233-D995E394B230}" destId="{5954A269-7004-48D0-8969-13F49048D016}" srcOrd="0" destOrd="0" presId="urn:microsoft.com/office/officeart/2018/2/layout/IconCircleList"/>
    <dgm:cxn modelId="{AD6F9D5E-D308-424F-BA74-A9BE848307E6}" type="presOf" srcId="{812764FE-E99F-4A52-9994-CCC6BA92C211}" destId="{0253F649-F2D3-4EAA-B6B6-09CDF6456687}" srcOrd="0" destOrd="0" presId="urn:microsoft.com/office/officeart/2018/2/layout/IconCircleList"/>
    <dgm:cxn modelId="{BEB26548-14F4-49B3-84C2-FB5AF449CBC7}" type="presOf" srcId="{EEE7069F-6371-4BDF-A1AB-378A3C5C7579}" destId="{C7DAB91C-AADE-49C3-AF0C-5B856BA04D8D}" srcOrd="0" destOrd="0" presId="urn:microsoft.com/office/officeart/2018/2/layout/IconCircleList"/>
    <dgm:cxn modelId="{B454F36B-7300-4816-8603-070725150386}" type="presOf" srcId="{61B32812-4B30-4710-8ACE-C94295BA2EC1}" destId="{C392D264-4135-4762-9F87-2A9B5F8057A3}" srcOrd="0" destOrd="0" presId="urn:microsoft.com/office/officeart/2018/2/layout/IconCircleList"/>
    <dgm:cxn modelId="{E8D63375-C5A7-47FB-B1B7-DDBBE9874A29}" srcId="{02C89633-7B47-4793-A88C-55080BFE07E2}" destId="{4D414DFA-E7A6-438C-819D-ADF5EACEA3A3}" srcOrd="0" destOrd="0" parTransId="{838E0FC3-7CA1-4735-A9B8-C7CCE2E4FFAD}" sibTransId="{E890C324-CCDD-4631-8E6D-B57B5A6A9BC0}"/>
    <dgm:cxn modelId="{6732D058-682B-45A4-AC9D-9E859C44A7EF}" type="presOf" srcId="{02C89633-7B47-4793-A88C-55080BFE07E2}" destId="{9B9A3EB5-51DD-4946-BFF6-95800473DD97}" srcOrd="0" destOrd="0" presId="urn:microsoft.com/office/officeart/2018/2/layout/IconCircleList"/>
    <dgm:cxn modelId="{C9A29F83-CE34-4184-A9C9-E4B432D704F8}" type="presOf" srcId="{C5C99ADB-7339-4CE8-AD19-A26CF28DD780}" destId="{752C22A9-FAF7-4DC4-9CF3-CA2474B4AC82}" srcOrd="0" destOrd="0" presId="urn:microsoft.com/office/officeart/2018/2/layout/IconCircleList"/>
    <dgm:cxn modelId="{B5355685-28BE-4A60-8BBD-3A24D1BD0F3F}" type="presOf" srcId="{D929C366-7169-40A8-ADDE-9E3A8010C204}" destId="{ACCEBBED-C2C1-4D54-B378-35619A74B3E2}" srcOrd="0" destOrd="0" presId="urn:microsoft.com/office/officeart/2018/2/layout/IconCircleList"/>
    <dgm:cxn modelId="{43640B8D-DF1F-426F-A75B-40200CD7F2A0}" type="presOf" srcId="{53EAAED3-6851-4F9F-86BB-56749BB1A351}" destId="{36CC9A78-5A2A-4FBB-8DC2-854FD0588656}" srcOrd="0" destOrd="0" presId="urn:microsoft.com/office/officeart/2018/2/layout/IconCircleList"/>
    <dgm:cxn modelId="{301D4994-13AD-411A-B027-BABFE9A92E40}" type="presOf" srcId="{4D414DFA-E7A6-438C-819D-ADF5EACEA3A3}" destId="{5084C6D7-2ABE-4095-B906-9FD38CE0BA7E}" srcOrd="0" destOrd="0" presId="urn:microsoft.com/office/officeart/2018/2/layout/IconCircleList"/>
    <dgm:cxn modelId="{D1AAFCA1-6D7A-4FD1-A1A8-AC6F13DDDFBE}" srcId="{02C89633-7B47-4793-A88C-55080BFE07E2}" destId="{2FBC2B69-C365-4040-B510-0F4C0B208C75}" srcOrd="2" destOrd="0" parTransId="{803D2E0B-F2F2-4C8B-8A8A-3FD8DD5BB1ED}" sibTransId="{61B32812-4B30-4710-8ACE-C94295BA2EC1}"/>
    <dgm:cxn modelId="{336FFFAE-9F71-45BE-AC5C-F7F48D71D7F2}" type="presOf" srcId="{B0DBA2F1-74AE-4A5A-8094-FED81136E3A7}" destId="{3C809B9C-E288-452F-AC2E-8752243707B9}" srcOrd="0" destOrd="0" presId="urn:microsoft.com/office/officeart/2018/2/layout/IconCircleList"/>
    <dgm:cxn modelId="{D0A4D7BE-F14B-47E3-BA1C-6922ADF54A0B}" srcId="{02C89633-7B47-4793-A88C-55080BFE07E2}" destId="{CA7D5274-AC9E-4ACB-A928-DD596C89DF82}" srcOrd="3" destOrd="0" parTransId="{5FA6058B-CE79-4E41-9A24-FF0466916BFE}" sibTransId="{53EAAED3-6851-4F9F-86BB-56749BB1A351}"/>
    <dgm:cxn modelId="{387AFCD5-5A5C-48CC-8E75-DCC51AAAF7A1}" type="presOf" srcId="{2FBC2B69-C365-4040-B510-0F4C0B208C75}" destId="{2D4C2DE8-6603-45B9-9948-B57B98FDC6B2}" srcOrd="0" destOrd="0" presId="urn:microsoft.com/office/officeart/2018/2/layout/IconCircleList"/>
    <dgm:cxn modelId="{867549DC-9042-485D-85A1-8430785BE8CB}" type="presOf" srcId="{2DC5A341-15EE-4615-B45A-D60C483F8D66}" destId="{B52D44E9-9EBC-45B7-8D53-CA4031ED4610}" srcOrd="0" destOrd="0" presId="urn:microsoft.com/office/officeart/2018/2/layout/IconCircleList"/>
    <dgm:cxn modelId="{AF1D2DE2-A2F7-4B60-B100-3455BEA6C6B3}" srcId="{02C89633-7B47-4793-A88C-55080BFE07E2}" destId="{C5C99ADB-7339-4CE8-AD19-A26CF28DD780}" srcOrd="5" destOrd="0" parTransId="{D6A13B73-8FCC-4C1E-A44A-ECDC1A286FFD}" sibTransId="{812764FE-E99F-4A52-9994-CCC6BA92C211}"/>
    <dgm:cxn modelId="{ADBBD2E9-2BDD-4294-8F0C-89A178A82497}" type="presOf" srcId="{CA7D5274-AC9E-4ACB-A928-DD596C89DF82}" destId="{F737A96A-0165-43B8-B710-7A909952B9DF}" srcOrd="0" destOrd="0" presId="urn:microsoft.com/office/officeart/2018/2/layout/IconCircleList"/>
    <dgm:cxn modelId="{43C7A0EC-E54D-4287-96C6-7024DD8937B5}" srcId="{02C89633-7B47-4793-A88C-55080BFE07E2}" destId="{2DC5A341-15EE-4615-B45A-D60C483F8D66}" srcOrd="6" destOrd="0" parTransId="{86EC1274-F903-4054-A3FD-34913EB06F28}" sibTransId="{EEE7069F-6371-4BDF-A1AB-378A3C5C7579}"/>
    <dgm:cxn modelId="{76D587F4-F5E7-4396-972F-872540B16466}" srcId="{02C89633-7B47-4793-A88C-55080BFE07E2}" destId="{D929C366-7169-40A8-ADDE-9E3A8010C204}" srcOrd="4" destOrd="0" parTransId="{1E259607-C58E-4959-AA9F-DE29B34FBEE5}" sibTransId="{6927BEEF-A9DF-4EC6-A6FD-8F3CEED2BCD9}"/>
    <dgm:cxn modelId="{033BE8F4-B1E4-4F05-90B9-69D96174007E}" type="presOf" srcId="{6927BEEF-A9DF-4EC6-A6FD-8F3CEED2BCD9}" destId="{B3DBB09A-42A8-40E3-ABC0-A6ECAC97DB72}" srcOrd="0" destOrd="0" presId="urn:microsoft.com/office/officeart/2018/2/layout/IconCircleList"/>
    <dgm:cxn modelId="{6B2B3DC9-8365-43DF-828E-1E1195F7DA36}" type="presParOf" srcId="{9B9A3EB5-51DD-4946-BFF6-95800473DD97}" destId="{68AFFFFC-8845-4D52-BE60-23D755756697}" srcOrd="0" destOrd="0" presId="urn:microsoft.com/office/officeart/2018/2/layout/IconCircleList"/>
    <dgm:cxn modelId="{0ABADDFD-9BD6-4B46-A142-1157FE295FF8}" type="presParOf" srcId="{68AFFFFC-8845-4D52-BE60-23D755756697}" destId="{B8B9FBE2-217C-4693-B7AF-742A2E5CB3D8}" srcOrd="0" destOrd="0" presId="urn:microsoft.com/office/officeart/2018/2/layout/IconCircleList"/>
    <dgm:cxn modelId="{1832F4D3-9C46-4147-8D2C-E24F94800B6C}" type="presParOf" srcId="{B8B9FBE2-217C-4693-B7AF-742A2E5CB3D8}" destId="{C44A6E20-C41D-404D-B0D4-9051AB1D57F1}" srcOrd="0" destOrd="0" presId="urn:microsoft.com/office/officeart/2018/2/layout/IconCircleList"/>
    <dgm:cxn modelId="{34B97C7D-5030-4DFF-8610-BABBADD4302B}" type="presParOf" srcId="{B8B9FBE2-217C-4693-B7AF-742A2E5CB3D8}" destId="{52222935-F81B-47D0-BC30-2C42241E3999}" srcOrd="1" destOrd="0" presId="urn:microsoft.com/office/officeart/2018/2/layout/IconCircleList"/>
    <dgm:cxn modelId="{E96AB20D-9C35-4D4C-8AFF-F2E3DEE69772}" type="presParOf" srcId="{B8B9FBE2-217C-4693-B7AF-742A2E5CB3D8}" destId="{3D0D904D-6C34-4235-8A93-13688382BDFF}" srcOrd="2" destOrd="0" presId="urn:microsoft.com/office/officeart/2018/2/layout/IconCircleList"/>
    <dgm:cxn modelId="{7E11C104-2C93-453E-935C-0E98E2DA1DDC}" type="presParOf" srcId="{B8B9FBE2-217C-4693-B7AF-742A2E5CB3D8}" destId="{5084C6D7-2ABE-4095-B906-9FD38CE0BA7E}" srcOrd="3" destOrd="0" presId="urn:microsoft.com/office/officeart/2018/2/layout/IconCircleList"/>
    <dgm:cxn modelId="{3288FE57-519F-405A-92F1-2BBE8EB58652}" type="presParOf" srcId="{68AFFFFC-8845-4D52-BE60-23D755756697}" destId="{210081A0-BBC0-4EAF-8CFD-8AF446E37784}" srcOrd="1" destOrd="0" presId="urn:microsoft.com/office/officeart/2018/2/layout/IconCircleList"/>
    <dgm:cxn modelId="{D836EA15-B438-4965-90BF-4B86467B40FE}" type="presParOf" srcId="{68AFFFFC-8845-4D52-BE60-23D755756697}" destId="{6012B502-E867-4BAE-9AB3-841B7B763E30}" srcOrd="2" destOrd="0" presId="urn:microsoft.com/office/officeart/2018/2/layout/IconCircleList"/>
    <dgm:cxn modelId="{349E599C-0604-4C67-8AD5-2353C37EA1FA}" type="presParOf" srcId="{6012B502-E867-4BAE-9AB3-841B7B763E30}" destId="{9566E39D-9FEA-4860-AB3C-5BEAB6BBA28A}" srcOrd="0" destOrd="0" presId="urn:microsoft.com/office/officeart/2018/2/layout/IconCircleList"/>
    <dgm:cxn modelId="{616B0283-84E4-45B0-BBF8-A8F4C7CFEFB2}" type="presParOf" srcId="{6012B502-E867-4BAE-9AB3-841B7B763E30}" destId="{453B98AA-8E4B-44D8-AB74-A06C761006DA}" srcOrd="1" destOrd="0" presId="urn:microsoft.com/office/officeart/2018/2/layout/IconCircleList"/>
    <dgm:cxn modelId="{E56AF8C2-4FB3-4A08-A5A9-83CCCD8D5047}" type="presParOf" srcId="{6012B502-E867-4BAE-9AB3-841B7B763E30}" destId="{B28A2DB4-1808-4F23-9A25-F0004B8CDBDD}" srcOrd="2" destOrd="0" presId="urn:microsoft.com/office/officeart/2018/2/layout/IconCircleList"/>
    <dgm:cxn modelId="{52E1DCBF-FECB-4002-9545-465922021902}" type="presParOf" srcId="{6012B502-E867-4BAE-9AB3-841B7B763E30}" destId="{3C809B9C-E288-452F-AC2E-8752243707B9}" srcOrd="3" destOrd="0" presId="urn:microsoft.com/office/officeart/2018/2/layout/IconCircleList"/>
    <dgm:cxn modelId="{BD33BC48-486D-4DA6-A41E-CAF8E1A76EDE}" type="presParOf" srcId="{68AFFFFC-8845-4D52-BE60-23D755756697}" destId="{5954A269-7004-48D0-8969-13F49048D016}" srcOrd="3" destOrd="0" presId="urn:microsoft.com/office/officeart/2018/2/layout/IconCircleList"/>
    <dgm:cxn modelId="{E096A2E8-D39D-450A-9332-301E165346BC}" type="presParOf" srcId="{68AFFFFC-8845-4D52-BE60-23D755756697}" destId="{9551BBB6-BE52-497C-9527-CEE55D1D02C3}" srcOrd="4" destOrd="0" presId="urn:microsoft.com/office/officeart/2018/2/layout/IconCircleList"/>
    <dgm:cxn modelId="{913D62AE-618E-47C7-A5FB-9854D630A799}" type="presParOf" srcId="{9551BBB6-BE52-497C-9527-CEE55D1D02C3}" destId="{0F5AC66D-C8DA-46C0-91F1-9ED8DABAAA2B}" srcOrd="0" destOrd="0" presId="urn:microsoft.com/office/officeart/2018/2/layout/IconCircleList"/>
    <dgm:cxn modelId="{7E81C54B-BECF-496B-9169-07FA3C85E6DF}" type="presParOf" srcId="{9551BBB6-BE52-497C-9527-CEE55D1D02C3}" destId="{C16598A1-A04C-4890-A162-BDB00C0FCD55}" srcOrd="1" destOrd="0" presId="urn:microsoft.com/office/officeart/2018/2/layout/IconCircleList"/>
    <dgm:cxn modelId="{FA466DED-3D9B-4D43-93C5-1A173CFC40EE}" type="presParOf" srcId="{9551BBB6-BE52-497C-9527-CEE55D1D02C3}" destId="{C9DDA668-65E8-4520-B664-0D49F9F9182E}" srcOrd="2" destOrd="0" presId="urn:microsoft.com/office/officeart/2018/2/layout/IconCircleList"/>
    <dgm:cxn modelId="{B7162210-5A44-4D43-9EAA-FC54F32C1DD8}" type="presParOf" srcId="{9551BBB6-BE52-497C-9527-CEE55D1D02C3}" destId="{2D4C2DE8-6603-45B9-9948-B57B98FDC6B2}" srcOrd="3" destOrd="0" presId="urn:microsoft.com/office/officeart/2018/2/layout/IconCircleList"/>
    <dgm:cxn modelId="{34F48758-D1FC-4777-876A-C69464DB9004}" type="presParOf" srcId="{68AFFFFC-8845-4D52-BE60-23D755756697}" destId="{C392D264-4135-4762-9F87-2A9B5F8057A3}" srcOrd="5" destOrd="0" presId="urn:microsoft.com/office/officeart/2018/2/layout/IconCircleList"/>
    <dgm:cxn modelId="{127228BC-B8EE-49B4-A3FF-18B65B0537D0}" type="presParOf" srcId="{68AFFFFC-8845-4D52-BE60-23D755756697}" destId="{A498FA41-4AFB-4426-A27F-79A41ECB34D9}" srcOrd="6" destOrd="0" presId="urn:microsoft.com/office/officeart/2018/2/layout/IconCircleList"/>
    <dgm:cxn modelId="{67751752-C322-41D2-A33F-627A42FBFB85}" type="presParOf" srcId="{A498FA41-4AFB-4426-A27F-79A41ECB34D9}" destId="{95B5FB6C-12E6-4140-8315-EC705F4EBC5B}" srcOrd="0" destOrd="0" presId="urn:microsoft.com/office/officeart/2018/2/layout/IconCircleList"/>
    <dgm:cxn modelId="{1FE064CF-7DD7-40DD-BDDB-F43C2B3F586F}" type="presParOf" srcId="{A498FA41-4AFB-4426-A27F-79A41ECB34D9}" destId="{49355E57-E16C-480F-A73B-FB22AA81CED0}" srcOrd="1" destOrd="0" presId="urn:microsoft.com/office/officeart/2018/2/layout/IconCircleList"/>
    <dgm:cxn modelId="{549A14DC-E8F2-4968-A2B1-39BFBABC6B08}" type="presParOf" srcId="{A498FA41-4AFB-4426-A27F-79A41ECB34D9}" destId="{9CFA3C82-6AFE-40FF-A771-9726466D5196}" srcOrd="2" destOrd="0" presId="urn:microsoft.com/office/officeart/2018/2/layout/IconCircleList"/>
    <dgm:cxn modelId="{18313E57-CC2E-4818-8F18-09ECE39E6314}" type="presParOf" srcId="{A498FA41-4AFB-4426-A27F-79A41ECB34D9}" destId="{F737A96A-0165-43B8-B710-7A909952B9DF}" srcOrd="3" destOrd="0" presId="urn:microsoft.com/office/officeart/2018/2/layout/IconCircleList"/>
    <dgm:cxn modelId="{38602FAE-3D86-4F2D-9B13-A5215E432899}" type="presParOf" srcId="{68AFFFFC-8845-4D52-BE60-23D755756697}" destId="{36CC9A78-5A2A-4FBB-8DC2-854FD0588656}" srcOrd="7" destOrd="0" presId="urn:microsoft.com/office/officeart/2018/2/layout/IconCircleList"/>
    <dgm:cxn modelId="{95E58C01-207B-4A17-85C7-5911D1D369B1}" type="presParOf" srcId="{68AFFFFC-8845-4D52-BE60-23D755756697}" destId="{454760B8-AC02-4252-8D2E-84A9E7D32417}" srcOrd="8" destOrd="0" presId="urn:microsoft.com/office/officeart/2018/2/layout/IconCircleList"/>
    <dgm:cxn modelId="{B5899895-0E11-42BD-9FE0-E7DBE497F100}" type="presParOf" srcId="{454760B8-AC02-4252-8D2E-84A9E7D32417}" destId="{3F91804D-2B46-4F42-90F9-883FF457B82E}" srcOrd="0" destOrd="0" presId="urn:microsoft.com/office/officeart/2018/2/layout/IconCircleList"/>
    <dgm:cxn modelId="{F84D9C97-27B1-41DE-A631-7DD9F8599547}" type="presParOf" srcId="{454760B8-AC02-4252-8D2E-84A9E7D32417}" destId="{C9C9D88C-4D77-4209-BA58-4F574C6A398F}" srcOrd="1" destOrd="0" presId="urn:microsoft.com/office/officeart/2018/2/layout/IconCircleList"/>
    <dgm:cxn modelId="{E0344605-FEA0-4596-A24D-628AD07F70BB}" type="presParOf" srcId="{454760B8-AC02-4252-8D2E-84A9E7D32417}" destId="{0FA33865-CC03-4B97-9625-00156C59118F}" srcOrd="2" destOrd="0" presId="urn:microsoft.com/office/officeart/2018/2/layout/IconCircleList"/>
    <dgm:cxn modelId="{8BF872B4-9B9E-4496-9B37-2BF0F6638696}" type="presParOf" srcId="{454760B8-AC02-4252-8D2E-84A9E7D32417}" destId="{ACCEBBED-C2C1-4D54-B378-35619A74B3E2}" srcOrd="3" destOrd="0" presId="urn:microsoft.com/office/officeart/2018/2/layout/IconCircleList"/>
    <dgm:cxn modelId="{08F7821F-1354-457B-A086-2E8E18DC2D61}" type="presParOf" srcId="{68AFFFFC-8845-4D52-BE60-23D755756697}" destId="{B3DBB09A-42A8-40E3-ABC0-A6ECAC97DB72}" srcOrd="9" destOrd="0" presId="urn:microsoft.com/office/officeart/2018/2/layout/IconCircleList"/>
    <dgm:cxn modelId="{53DCC957-8789-4DBB-924B-965115E99412}" type="presParOf" srcId="{68AFFFFC-8845-4D52-BE60-23D755756697}" destId="{18197A10-4B53-43BC-84D8-913417641947}" srcOrd="10" destOrd="0" presId="urn:microsoft.com/office/officeart/2018/2/layout/IconCircleList"/>
    <dgm:cxn modelId="{7A967ED7-745F-477A-B56A-D2087EBEE55C}" type="presParOf" srcId="{18197A10-4B53-43BC-84D8-913417641947}" destId="{F5D68708-0FBF-4C7D-B269-55FC0230E7F9}" srcOrd="0" destOrd="0" presId="urn:microsoft.com/office/officeart/2018/2/layout/IconCircleList"/>
    <dgm:cxn modelId="{6ED0A9AB-E8FD-4171-9C21-FBEA91C786B4}" type="presParOf" srcId="{18197A10-4B53-43BC-84D8-913417641947}" destId="{3CC9BAA1-A678-4142-953E-A9A32459B011}" srcOrd="1" destOrd="0" presId="urn:microsoft.com/office/officeart/2018/2/layout/IconCircleList"/>
    <dgm:cxn modelId="{86F6E217-3E1E-4A2B-8446-E206B7A9EBAD}" type="presParOf" srcId="{18197A10-4B53-43BC-84D8-913417641947}" destId="{7B73691F-40A0-4B52-91FD-A9F8FF17EAB1}" srcOrd="2" destOrd="0" presId="urn:microsoft.com/office/officeart/2018/2/layout/IconCircleList"/>
    <dgm:cxn modelId="{454CB09D-7947-4C1B-877F-B29D553A0929}" type="presParOf" srcId="{18197A10-4B53-43BC-84D8-913417641947}" destId="{752C22A9-FAF7-4DC4-9CF3-CA2474B4AC82}" srcOrd="3" destOrd="0" presId="urn:microsoft.com/office/officeart/2018/2/layout/IconCircleList"/>
    <dgm:cxn modelId="{A866A7A0-F456-4A2E-8EA1-5077BC47F5E8}" type="presParOf" srcId="{68AFFFFC-8845-4D52-BE60-23D755756697}" destId="{0253F649-F2D3-4EAA-B6B6-09CDF6456687}" srcOrd="11" destOrd="0" presId="urn:microsoft.com/office/officeart/2018/2/layout/IconCircleList"/>
    <dgm:cxn modelId="{09BB0AB7-BA31-45D4-AAAC-5C0388C38DD2}" type="presParOf" srcId="{68AFFFFC-8845-4D52-BE60-23D755756697}" destId="{FEEB2A62-A305-4941-84E4-A5FC708CC1A7}" srcOrd="12" destOrd="0" presId="urn:microsoft.com/office/officeart/2018/2/layout/IconCircleList"/>
    <dgm:cxn modelId="{008E5CEE-CB3C-4368-B1FA-E9515B4BF04C}" type="presParOf" srcId="{FEEB2A62-A305-4941-84E4-A5FC708CC1A7}" destId="{7B32C5CE-D233-4814-BAF6-8F6E5D27791E}" srcOrd="0" destOrd="0" presId="urn:microsoft.com/office/officeart/2018/2/layout/IconCircleList"/>
    <dgm:cxn modelId="{547025D0-13F5-452B-9B3E-8640D90027D7}" type="presParOf" srcId="{FEEB2A62-A305-4941-84E4-A5FC708CC1A7}" destId="{5EFF0E84-63EB-4EA1-8358-4B324F4CF197}" srcOrd="1" destOrd="0" presId="urn:microsoft.com/office/officeart/2018/2/layout/IconCircleList"/>
    <dgm:cxn modelId="{D9DA6B84-561F-4BEE-AB30-AC591B5FB83B}" type="presParOf" srcId="{FEEB2A62-A305-4941-84E4-A5FC708CC1A7}" destId="{87C46D20-A86F-48F6-9345-5C85CAEB71D4}" srcOrd="2" destOrd="0" presId="urn:microsoft.com/office/officeart/2018/2/layout/IconCircleList"/>
    <dgm:cxn modelId="{525D23CD-97E8-472B-9F18-E048ADF2EE3C}" type="presParOf" srcId="{FEEB2A62-A305-4941-84E4-A5FC708CC1A7}" destId="{B52D44E9-9EBC-45B7-8D53-CA4031ED4610}" srcOrd="3" destOrd="0" presId="urn:microsoft.com/office/officeart/2018/2/layout/IconCircleList"/>
    <dgm:cxn modelId="{CB8FDACD-ECC1-4DB9-8CE2-72098B838B7E}" type="presParOf" srcId="{68AFFFFC-8845-4D52-BE60-23D755756697}" destId="{C7DAB91C-AADE-49C3-AF0C-5B856BA04D8D}" srcOrd="13" destOrd="0" presId="urn:microsoft.com/office/officeart/2018/2/layout/IconCircleList"/>
    <dgm:cxn modelId="{C4DAEDDB-A145-482C-A837-6ADE2FCCF666}" type="presParOf" srcId="{68AFFFFC-8845-4D52-BE60-23D755756697}" destId="{26C6C9D1-25DE-499C-A44E-18E0EA9C44A4}" srcOrd="14" destOrd="0" presId="urn:microsoft.com/office/officeart/2018/2/layout/IconCircleList"/>
    <dgm:cxn modelId="{C0B66682-34F8-4FEB-B9E5-A800778CB2D6}" type="presParOf" srcId="{26C6C9D1-25DE-499C-A44E-18E0EA9C44A4}" destId="{E68A7929-07C0-4AE1-BEA9-81586002D792}" srcOrd="0" destOrd="0" presId="urn:microsoft.com/office/officeart/2018/2/layout/IconCircleList"/>
    <dgm:cxn modelId="{B294413C-94E1-412A-87A6-A3ACC96748A0}" type="presParOf" srcId="{26C6C9D1-25DE-499C-A44E-18E0EA9C44A4}" destId="{7FBF20D1-90E8-4094-AD16-22894A3ED556}" srcOrd="1" destOrd="0" presId="urn:microsoft.com/office/officeart/2018/2/layout/IconCircleList"/>
    <dgm:cxn modelId="{4A7D17B0-5982-48A2-9523-1085B5FD2628}" type="presParOf" srcId="{26C6C9D1-25DE-499C-A44E-18E0EA9C44A4}" destId="{D1566E74-9273-4655-B7EA-1D8B8E651A2A}" srcOrd="2" destOrd="0" presId="urn:microsoft.com/office/officeart/2018/2/layout/IconCircleList"/>
    <dgm:cxn modelId="{1E5042EA-A47A-400F-B599-B1683259CF61}" type="presParOf" srcId="{26C6C9D1-25DE-499C-A44E-18E0EA9C44A4}" destId="{74D39294-E003-4414-97C2-D1B09FB76CD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0D6217-07A8-44DF-A8C5-5BD965D29DF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F1D4ED-E5D6-4536-8103-ED0FAEADD9E8}">
      <dgm:prSet/>
      <dgm:spPr/>
      <dgm:t>
        <a:bodyPr/>
        <a:lstStyle/>
        <a:p>
          <a:r>
            <a:rPr lang="en-ZA" b="1"/>
            <a:t>Automation Suitability</a:t>
          </a:r>
          <a:r>
            <a:rPr lang="en-ZA"/>
            <a:t>: Selenium is reliable for standard UI workflows (e.g., login, checkout), but flows with CAPTCHAs or anti-bot protections must be excluded from automation and tested manually.</a:t>
          </a:r>
          <a:endParaRPr lang="en-US"/>
        </a:p>
      </dgm:t>
    </dgm:pt>
    <dgm:pt modelId="{CE84EBF7-FFE8-4EEF-A86C-86F3AEE16F91}" type="parTrans" cxnId="{63491AB7-2CE2-4EC0-9ADD-8F05A683C2C9}">
      <dgm:prSet/>
      <dgm:spPr/>
      <dgm:t>
        <a:bodyPr/>
        <a:lstStyle/>
        <a:p>
          <a:endParaRPr lang="en-US"/>
        </a:p>
      </dgm:t>
    </dgm:pt>
    <dgm:pt modelId="{E991EB08-59B5-48E6-8D27-2640D77A2665}" type="sibTrans" cxnId="{63491AB7-2CE2-4EC0-9ADD-8F05A683C2C9}">
      <dgm:prSet/>
      <dgm:spPr/>
      <dgm:t>
        <a:bodyPr/>
        <a:lstStyle/>
        <a:p>
          <a:endParaRPr lang="en-US"/>
        </a:p>
      </dgm:t>
    </dgm:pt>
    <dgm:pt modelId="{992940FB-35C0-405D-AE83-F19EC12D0C32}">
      <dgm:prSet/>
      <dgm:spPr/>
      <dgm:t>
        <a:bodyPr/>
        <a:lstStyle/>
        <a:p>
          <a:r>
            <a:rPr lang="en-ZA" b="1"/>
            <a:t>Test Stability</a:t>
          </a:r>
          <a:r>
            <a:rPr lang="en-ZA"/>
            <a:t>: Using stable locators and consistent test data significantly enhances the reliability and maintainability of automated test suites.</a:t>
          </a:r>
          <a:endParaRPr lang="en-US"/>
        </a:p>
      </dgm:t>
    </dgm:pt>
    <dgm:pt modelId="{A43B4E22-82FB-4AE5-9679-9BBE7728B675}" type="parTrans" cxnId="{B6DF59E1-1DC3-4560-B140-09C5524FBEB0}">
      <dgm:prSet/>
      <dgm:spPr/>
      <dgm:t>
        <a:bodyPr/>
        <a:lstStyle/>
        <a:p>
          <a:endParaRPr lang="en-US"/>
        </a:p>
      </dgm:t>
    </dgm:pt>
    <dgm:pt modelId="{E9CCE22A-AEC6-4567-B15E-87B278BC62DD}" type="sibTrans" cxnId="{B6DF59E1-1DC3-4560-B140-09C5524FBEB0}">
      <dgm:prSet/>
      <dgm:spPr/>
      <dgm:t>
        <a:bodyPr/>
        <a:lstStyle/>
        <a:p>
          <a:endParaRPr lang="en-US"/>
        </a:p>
      </dgm:t>
    </dgm:pt>
    <dgm:pt modelId="{EDC2C135-33DD-49D1-AE90-0AC2DA070032}">
      <dgm:prSet/>
      <dgm:spPr/>
      <dgm:t>
        <a:bodyPr/>
        <a:lstStyle/>
        <a:p>
          <a:r>
            <a:rPr lang="en-ZA" b="1"/>
            <a:t>Clarity in Reporting</a:t>
          </a:r>
          <a:r>
            <a:rPr lang="en-ZA"/>
            <a:t>: Detailed documentation—including clear expected/actual results, screenshots, and evidence—is essential for effective defect analysis and credible reporting.</a:t>
          </a:r>
          <a:endParaRPr lang="en-US"/>
        </a:p>
      </dgm:t>
    </dgm:pt>
    <dgm:pt modelId="{069ED696-F1C7-4547-BF52-27481E3E2C1D}" type="parTrans" cxnId="{2A01FD09-392F-49B0-89BC-0B39C1EF666B}">
      <dgm:prSet/>
      <dgm:spPr/>
      <dgm:t>
        <a:bodyPr/>
        <a:lstStyle/>
        <a:p>
          <a:endParaRPr lang="en-US"/>
        </a:p>
      </dgm:t>
    </dgm:pt>
    <dgm:pt modelId="{1FDC068B-C2E5-4DD1-9889-C4752C2A75D8}" type="sibTrans" cxnId="{2A01FD09-392F-49B0-89BC-0B39C1EF666B}">
      <dgm:prSet/>
      <dgm:spPr/>
      <dgm:t>
        <a:bodyPr/>
        <a:lstStyle/>
        <a:p>
          <a:endParaRPr lang="en-US"/>
        </a:p>
      </dgm:t>
    </dgm:pt>
    <dgm:pt modelId="{09E01124-3F39-45FB-9273-7A6693ABD1E7}">
      <dgm:prSet/>
      <dgm:spPr/>
      <dgm:t>
        <a:bodyPr/>
        <a:lstStyle/>
        <a:p>
          <a:r>
            <a:rPr lang="en-ZA" b="1"/>
            <a:t>Strategic Approach</a:t>
          </a:r>
          <a:r>
            <a:rPr lang="en-ZA"/>
            <a:t>: The project highlighted the need to combine manual and automated testing, prioritize high-risk user flows, and acknowledge automation tool limitations to optimize testing efficiency and strategy.</a:t>
          </a:r>
          <a:endParaRPr lang="en-US"/>
        </a:p>
      </dgm:t>
    </dgm:pt>
    <dgm:pt modelId="{6BD1D7AD-BABD-4DF1-BD48-4D460284EA2D}" type="parTrans" cxnId="{6D3F779A-14D6-42A6-9A0D-32422511AD38}">
      <dgm:prSet/>
      <dgm:spPr/>
      <dgm:t>
        <a:bodyPr/>
        <a:lstStyle/>
        <a:p>
          <a:endParaRPr lang="en-US"/>
        </a:p>
      </dgm:t>
    </dgm:pt>
    <dgm:pt modelId="{E963BF10-801B-44B5-82A0-E287A7F4AB96}" type="sibTrans" cxnId="{6D3F779A-14D6-42A6-9A0D-32422511AD38}">
      <dgm:prSet/>
      <dgm:spPr/>
      <dgm:t>
        <a:bodyPr/>
        <a:lstStyle/>
        <a:p>
          <a:endParaRPr lang="en-US"/>
        </a:p>
      </dgm:t>
    </dgm:pt>
    <dgm:pt modelId="{D7A8F2FB-357A-4D4F-8054-92CB5DCECED3}" type="pres">
      <dgm:prSet presAssocID="{940D6217-07A8-44DF-A8C5-5BD965D29DF7}" presName="root" presStyleCnt="0">
        <dgm:presLayoutVars>
          <dgm:dir/>
          <dgm:resizeHandles val="exact"/>
        </dgm:presLayoutVars>
      </dgm:prSet>
      <dgm:spPr/>
    </dgm:pt>
    <dgm:pt modelId="{8A7FB022-BDB7-40CD-906E-CF25D04DEEE5}" type="pres">
      <dgm:prSet presAssocID="{940D6217-07A8-44DF-A8C5-5BD965D29DF7}" presName="container" presStyleCnt="0">
        <dgm:presLayoutVars>
          <dgm:dir/>
          <dgm:resizeHandles val="exact"/>
        </dgm:presLayoutVars>
      </dgm:prSet>
      <dgm:spPr/>
    </dgm:pt>
    <dgm:pt modelId="{F59EB28F-42CF-4A7A-BA6F-770222880D2D}" type="pres">
      <dgm:prSet presAssocID="{07F1D4ED-E5D6-4536-8103-ED0FAEADD9E8}" presName="compNode" presStyleCnt="0"/>
      <dgm:spPr/>
    </dgm:pt>
    <dgm:pt modelId="{AFD766C0-A638-4C55-BB82-665248F53475}" type="pres">
      <dgm:prSet presAssocID="{07F1D4ED-E5D6-4536-8103-ED0FAEADD9E8}" presName="iconBgRect" presStyleLbl="bgShp" presStyleIdx="0" presStyleCnt="4"/>
      <dgm:spPr/>
    </dgm:pt>
    <dgm:pt modelId="{A25761D4-DA97-4624-A0C3-BD79D729B2F1}" type="pres">
      <dgm:prSet presAssocID="{07F1D4ED-E5D6-4536-8103-ED0FAEADD9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77F818C-C6EE-4EA2-9F3E-764F96903061}" type="pres">
      <dgm:prSet presAssocID="{07F1D4ED-E5D6-4536-8103-ED0FAEADD9E8}" presName="spaceRect" presStyleCnt="0"/>
      <dgm:spPr/>
    </dgm:pt>
    <dgm:pt modelId="{F01815EA-19FC-4DF0-8BE0-E9D13ED773F1}" type="pres">
      <dgm:prSet presAssocID="{07F1D4ED-E5D6-4536-8103-ED0FAEADD9E8}" presName="textRect" presStyleLbl="revTx" presStyleIdx="0" presStyleCnt="4">
        <dgm:presLayoutVars>
          <dgm:chMax val="1"/>
          <dgm:chPref val="1"/>
        </dgm:presLayoutVars>
      </dgm:prSet>
      <dgm:spPr/>
    </dgm:pt>
    <dgm:pt modelId="{383D4F32-F492-48AA-A5E2-C083245998AD}" type="pres">
      <dgm:prSet presAssocID="{E991EB08-59B5-48E6-8D27-2640D77A2665}" presName="sibTrans" presStyleLbl="sibTrans2D1" presStyleIdx="0" presStyleCnt="0"/>
      <dgm:spPr/>
    </dgm:pt>
    <dgm:pt modelId="{7900718B-0D69-495B-B19B-31CD96C513B2}" type="pres">
      <dgm:prSet presAssocID="{992940FB-35C0-405D-AE83-F19EC12D0C32}" presName="compNode" presStyleCnt="0"/>
      <dgm:spPr/>
    </dgm:pt>
    <dgm:pt modelId="{A45D3333-D099-423E-8B2B-15BCC5986A97}" type="pres">
      <dgm:prSet presAssocID="{992940FB-35C0-405D-AE83-F19EC12D0C32}" presName="iconBgRect" presStyleLbl="bgShp" presStyleIdx="1" presStyleCnt="4"/>
      <dgm:spPr/>
    </dgm:pt>
    <dgm:pt modelId="{04152215-731A-4FED-9D33-BB4CE44118C0}" type="pres">
      <dgm:prSet presAssocID="{992940FB-35C0-405D-AE83-F19EC12D0C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B695C8-0329-4D12-BB63-9447C95C7B24}" type="pres">
      <dgm:prSet presAssocID="{992940FB-35C0-405D-AE83-F19EC12D0C32}" presName="spaceRect" presStyleCnt="0"/>
      <dgm:spPr/>
    </dgm:pt>
    <dgm:pt modelId="{F92C36F7-4A3D-44C4-A740-0EC78A048AEA}" type="pres">
      <dgm:prSet presAssocID="{992940FB-35C0-405D-AE83-F19EC12D0C32}" presName="textRect" presStyleLbl="revTx" presStyleIdx="1" presStyleCnt="4">
        <dgm:presLayoutVars>
          <dgm:chMax val="1"/>
          <dgm:chPref val="1"/>
        </dgm:presLayoutVars>
      </dgm:prSet>
      <dgm:spPr/>
    </dgm:pt>
    <dgm:pt modelId="{C8D5E627-A981-4BD1-A782-4AF9EE9977BE}" type="pres">
      <dgm:prSet presAssocID="{E9CCE22A-AEC6-4567-B15E-87B278BC62DD}" presName="sibTrans" presStyleLbl="sibTrans2D1" presStyleIdx="0" presStyleCnt="0"/>
      <dgm:spPr/>
    </dgm:pt>
    <dgm:pt modelId="{175919D6-54D2-4AD7-9F35-099EBDC7302E}" type="pres">
      <dgm:prSet presAssocID="{EDC2C135-33DD-49D1-AE90-0AC2DA070032}" presName="compNode" presStyleCnt="0"/>
      <dgm:spPr/>
    </dgm:pt>
    <dgm:pt modelId="{9D6A3825-7393-443D-8C33-78553AF1EA02}" type="pres">
      <dgm:prSet presAssocID="{EDC2C135-33DD-49D1-AE90-0AC2DA070032}" presName="iconBgRect" presStyleLbl="bgShp" presStyleIdx="2" presStyleCnt="4"/>
      <dgm:spPr/>
    </dgm:pt>
    <dgm:pt modelId="{A285920F-0319-4BE5-A341-85551906F374}" type="pres">
      <dgm:prSet presAssocID="{EDC2C135-33DD-49D1-AE90-0AC2DA0700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53375BEB-BEC1-41AD-B687-3D1DD8646DD4}" type="pres">
      <dgm:prSet presAssocID="{EDC2C135-33DD-49D1-AE90-0AC2DA070032}" presName="spaceRect" presStyleCnt="0"/>
      <dgm:spPr/>
    </dgm:pt>
    <dgm:pt modelId="{0B066D11-C44E-44C1-8041-45D15F927F7E}" type="pres">
      <dgm:prSet presAssocID="{EDC2C135-33DD-49D1-AE90-0AC2DA070032}" presName="textRect" presStyleLbl="revTx" presStyleIdx="2" presStyleCnt="4">
        <dgm:presLayoutVars>
          <dgm:chMax val="1"/>
          <dgm:chPref val="1"/>
        </dgm:presLayoutVars>
      </dgm:prSet>
      <dgm:spPr/>
    </dgm:pt>
    <dgm:pt modelId="{47C921C2-049F-46F5-AFBA-1F44499DD33C}" type="pres">
      <dgm:prSet presAssocID="{1FDC068B-C2E5-4DD1-9889-C4752C2A75D8}" presName="sibTrans" presStyleLbl="sibTrans2D1" presStyleIdx="0" presStyleCnt="0"/>
      <dgm:spPr/>
    </dgm:pt>
    <dgm:pt modelId="{3CCA46E4-E16F-47BA-95E9-4B17F78D877F}" type="pres">
      <dgm:prSet presAssocID="{09E01124-3F39-45FB-9273-7A6693ABD1E7}" presName="compNode" presStyleCnt="0"/>
      <dgm:spPr/>
    </dgm:pt>
    <dgm:pt modelId="{76188EB8-7343-4CF0-92BF-A9EFBCF9D894}" type="pres">
      <dgm:prSet presAssocID="{09E01124-3F39-45FB-9273-7A6693ABD1E7}" presName="iconBgRect" presStyleLbl="bgShp" presStyleIdx="3" presStyleCnt="4"/>
      <dgm:spPr/>
    </dgm:pt>
    <dgm:pt modelId="{4066C66A-7A28-4E21-B393-D99F3D3F5A18}" type="pres">
      <dgm:prSet presAssocID="{09E01124-3F39-45FB-9273-7A6693ABD1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1FB62DF-672C-4C52-9AD2-9B6808B62B5C}" type="pres">
      <dgm:prSet presAssocID="{09E01124-3F39-45FB-9273-7A6693ABD1E7}" presName="spaceRect" presStyleCnt="0"/>
      <dgm:spPr/>
    </dgm:pt>
    <dgm:pt modelId="{AEA10A8E-EB26-494A-B0B3-894DDCEA952F}" type="pres">
      <dgm:prSet presAssocID="{09E01124-3F39-45FB-9273-7A6693ABD1E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51C6301-B0CA-45E7-99F7-0FF84D1D1329}" type="presOf" srcId="{940D6217-07A8-44DF-A8C5-5BD965D29DF7}" destId="{D7A8F2FB-357A-4D4F-8054-92CB5DCECED3}" srcOrd="0" destOrd="0" presId="urn:microsoft.com/office/officeart/2018/2/layout/IconCircleList"/>
    <dgm:cxn modelId="{2C57A004-A12B-4BA2-A497-3CB146E4380D}" type="presOf" srcId="{EDC2C135-33DD-49D1-AE90-0AC2DA070032}" destId="{0B066D11-C44E-44C1-8041-45D15F927F7E}" srcOrd="0" destOrd="0" presId="urn:microsoft.com/office/officeart/2018/2/layout/IconCircleList"/>
    <dgm:cxn modelId="{2A01FD09-392F-49B0-89BC-0B39C1EF666B}" srcId="{940D6217-07A8-44DF-A8C5-5BD965D29DF7}" destId="{EDC2C135-33DD-49D1-AE90-0AC2DA070032}" srcOrd="2" destOrd="0" parTransId="{069ED696-F1C7-4547-BF52-27481E3E2C1D}" sibTransId="{1FDC068B-C2E5-4DD1-9889-C4752C2A75D8}"/>
    <dgm:cxn modelId="{409AD256-AC75-448E-A511-773049FEF0B4}" type="presOf" srcId="{1FDC068B-C2E5-4DD1-9889-C4752C2A75D8}" destId="{47C921C2-049F-46F5-AFBA-1F44499DD33C}" srcOrd="0" destOrd="0" presId="urn:microsoft.com/office/officeart/2018/2/layout/IconCircleList"/>
    <dgm:cxn modelId="{7A936E8F-AED8-4BE1-9123-4694F02479B3}" type="presOf" srcId="{992940FB-35C0-405D-AE83-F19EC12D0C32}" destId="{F92C36F7-4A3D-44C4-A740-0EC78A048AEA}" srcOrd="0" destOrd="0" presId="urn:microsoft.com/office/officeart/2018/2/layout/IconCircleList"/>
    <dgm:cxn modelId="{21B5D295-ABCA-49C8-B3F6-D1CBA3B66133}" type="presOf" srcId="{E9CCE22A-AEC6-4567-B15E-87B278BC62DD}" destId="{C8D5E627-A981-4BD1-A782-4AF9EE9977BE}" srcOrd="0" destOrd="0" presId="urn:microsoft.com/office/officeart/2018/2/layout/IconCircleList"/>
    <dgm:cxn modelId="{6D3F779A-14D6-42A6-9A0D-32422511AD38}" srcId="{940D6217-07A8-44DF-A8C5-5BD965D29DF7}" destId="{09E01124-3F39-45FB-9273-7A6693ABD1E7}" srcOrd="3" destOrd="0" parTransId="{6BD1D7AD-BABD-4DF1-BD48-4D460284EA2D}" sibTransId="{E963BF10-801B-44B5-82A0-E287A7F4AB96}"/>
    <dgm:cxn modelId="{067FCCA5-34B0-43F8-BA74-07310EBFA74A}" type="presOf" srcId="{09E01124-3F39-45FB-9273-7A6693ABD1E7}" destId="{AEA10A8E-EB26-494A-B0B3-894DDCEA952F}" srcOrd="0" destOrd="0" presId="urn:microsoft.com/office/officeart/2018/2/layout/IconCircleList"/>
    <dgm:cxn modelId="{63491AB7-2CE2-4EC0-9ADD-8F05A683C2C9}" srcId="{940D6217-07A8-44DF-A8C5-5BD965D29DF7}" destId="{07F1D4ED-E5D6-4536-8103-ED0FAEADD9E8}" srcOrd="0" destOrd="0" parTransId="{CE84EBF7-FFE8-4EEF-A86C-86F3AEE16F91}" sibTransId="{E991EB08-59B5-48E6-8D27-2640D77A2665}"/>
    <dgm:cxn modelId="{47D011BE-B1D5-46DA-A9BB-3146FB210F31}" type="presOf" srcId="{E991EB08-59B5-48E6-8D27-2640D77A2665}" destId="{383D4F32-F492-48AA-A5E2-C083245998AD}" srcOrd="0" destOrd="0" presId="urn:microsoft.com/office/officeart/2018/2/layout/IconCircleList"/>
    <dgm:cxn modelId="{B6DF59E1-1DC3-4560-B140-09C5524FBEB0}" srcId="{940D6217-07A8-44DF-A8C5-5BD965D29DF7}" destId="{992940FB-35C0-405D-AE83-F19EC12D0C32}" srcOrd="1" destOrd="0" parTransId="{A43B4E22-82FB-4AE5-9679-9BBE7728B675}" sibTransId="{E9CCE22A-AEC6-4567-B15E-87B278BC62DD}"/>
    <dgm:cxn modelId="{A19813F7-8B83-4C5B-889D-182F11594E68}" type="presOf" srcId="{07F1D4ED-E5D6-4536-8103-ED0FAEADD9E8}" destId="{F01815EA-19FC-4DF0-8BE0-E9D13ED773F1}" srcOrd="0" destOrd="0" presId="urn:microsoft.com/office/officeart/2018/2/layout/IconCircleList"/>
    <dgm:cxn modelId="{18D7D817-8A0A-4877-813A-5AED7B6A7C8A}" type="presParOf" srcId="{D7A8F2FB-357A-4D4F-8054-92CB5DCECED3}" destId="{8A7FB022-BDB7-40CD-906E-CF25D04DEEE5}" srcOrd="0" destOrd="0" presId="urn:microsoft.com/office/officeart/2018/2/layout/IconCircleList"/>
    <dgm:cxn modelId="{FF779E81-AB15-4092-9ACD-B7C813C8069B}" type="presParOf" srcId="{8A7FB022-BDB7-40CD-906E-CF25D04DEEE5}" destId="{F59EB28F-42CF-4A7A-BA6F-770222880D2D}" srcOrd="0" destOrd="0" presId="urn:microsoft.com/office/officeart/2018/2/layout/IconCircleList"/>
    <dgm:cxn modelId="{8C33C94A-AAD4-4BD4-8E15-D82B2D1854C2}" type="presParOf" srcId="{F59EB28F-42CF-4A7A-BA6F-770222880D2D}" destId="{AFD766C0-A638-4C55-BB82-665248F53475}" srcOrd="0" destOrd="0" presId="urn:microsoft.com/office/officeart/2018/2/layout/IconCircleList"/>
    <dgm:cxn modelId="{05F343F4-5CC5-439E-A047-7164C16638FE}" type="presParOf" srcId="{F59EB28F-42CF-4A7A-BA6F-770222880D2D}" destId="{A25761D4-DA97-4624-A0C3-BD79D729B2F1}" srcOrd="1" destOrd="0" presId="urn:microsoft.com/office/officeart/2018/2/layout/IconCircleList"/>
    <dgm:cxn modelId="{864DC6E5-E11E-43E2-A6E0-6AF46CF074A2}" type="presParOf" srcId="{F59EB28F-42CF-4A7A-BA6F-770222880D2D}" destId="{677F818C-C6EE-4EA2-9F3E-764F96903061}" srcOrd="2" destOrd="0" presId="urn:microsoft.com/office/officeart/2018/2/layout/IconCircleList"/>
    <dgm:cxn modelId="{42195FB7-1A8A-4913-9F80-AB16F3398B45}" type="presParOf" srcId="{F59EB28F-42CF-4A7A-BA6F-770222880D2D}" destId="{F01815EA-19FC-4DF0-8BE0-E9D13ED773F1}" srcOrd="3" destOrd="0" presId="urn:microsoft.com/office/officeart/2018/2/layout/IconCircleList"/>
    <dgm:cxn modelId="{F94785CD-E1AD-4562-BF7F-E20A578ADFC6}" type="presParOf" srcId="{8A7FB022-BDB7-40CD-906E-CF25D04DEEE5}" destId="{383D4F32-F492-48AA-A5E2-C083245998AD}" srcOrd="1" destOrd="0" presId="urn:microsoft.com/office/officeart/2018/2/layout/IconCircleList"/>
    <dgm:cxn modelId="{06A2EC87-3E6B-466E-8764-CB7493C514D5}" type="presParOf" srcId="{8A7FB022-BDB7-40CD-906E-CF25D04DEEE5}" destId="{7900718B-0D69-495B-B19B-31CD96C513B2}" srcOrd="2" destOrd="0" presId="urn:microsoft.com/office/officeart/2018/2/layout/IconCircleList"/>
    <dgm:cxn modelId="{99F4A86B-09AE-45AD-9F44-F81033B796AE}" type="presParOf" srcId="{7900718B-0D69-495B-B19B-31CD96C513B2}" destId="{A45D3333-D099-423E-8B2B-15BCC5986A97}" srcOrd="0" destOrd="0" presId="urn:microsoft.com/office/officeart/2018/2/layout/IconCircleList"/>
    <dgm:cxn modelId="{0FD2BA46-2EC7-4999-84D0-136125C29B00}" type="presParOf" srcId="{7900718B-0D69-495B-B19B-31CD96C513B2}" destId="{04152215-731A-4FED-9D33-BB4CE44118C0}" srcOrd="1" destOrd="0" presId="urn:microsoft.com/office/officeart/2018/2/layout/IconCircleList"/>
    <dgm:cxn modelId="{08B094A9-C440-4FC1-AABC-676F561E6F7C}" type="presParOf" srcId="{7900718B-0D69-495B-B19B-31CD96C513B2}" destId="{6FB695C8-0329-4D12-BB63-9447C95C7B24}" srcOrd="2" destOrd="0" presId="urn:microsoft.com/office/officeart/2018/2/layout/IconCircleList"/>
    <dgm:cxn modelId="{135C56F3-8AA9-4162-8723-74283B6201CA}" type="presParOf" srcId="{7900718B-0D69-495B-B19B-31CD96C513B2}" destId="{F92C36F7-4A3D-44C4-A740-0EC78A048AEA}" srcOrd="3" destOrd="0" presId="urn:microsoft.com/office/officeart/2018/2/layout/IconCircleList"/>
    <dgm:cxn modelId="{6FD17F34-D434-47B7-9C26-A8D8ACF255CF}" type="presParOf" srcId="{8A7FB022-BDB7-40CD-906E-CF25D04DEEE5}" destId="{C8D5E627-A981-4BD1-A782-4AF9EE9977BE}" srcOrd="3" destOrd="0" presId="urn:microsoft.com/office/officeart/2018/2/layout/IconCircleList"/>
    <dgm:cxn modelId="{6111127C-7041-442F-B5C5-D8F5547D3BC9}" type="presParOf" srcId="{8A7FB022-BDB7-40CD-906E-CF25D04DEEE5}" destId="{175919D6-54D2-4AD7-9F35-099EBDC7302E}" srcOrd="4" destOrd="0" presId="urn:microsoft.com/office/officeart/2018/2/layout/IconCircleList"/>
    <dgm:cxn modelId="{F97C63B4-CD63-4B51-A778-E1EC96DB0F91}" type="presParOf" srcId="{175919D6-54D2-4AD7-9F35-099EBDC7302E}" destId="{9D6A3825-7393-443D-8C33-78553AF1EA02}" srcOrd="0" destOrd="0" presId="urn:microsoft.com/office/officeart/2018/2/layout/IconCircleList"/>
    <dgm:cxn modelId="{FC37554E-8425-436B-B097-4596199A898A}" type="presParOf" srcId="{175919D6-54D2-4AD7-9F35-099EBDC7302E}" destId="{A285920F-0319-4BE5-A341-85551906F374}" srcOrd="1" destOrd="0" presId="urn:microsoft.com/office/officeart/2018/2/layout/IconCircleList"/>
    <dgm:cxn modelId="{592674B9-BB93-404A-A2F0-DC45BD6FACCE}" type="presParOf" srcId="{175919D6-54D2-4AD7-9F35-099EBDC7302E}" destId="{53375BEB-BEC1-41AD-B687-3D1DD8646DD4}" srcOrd="2" destOrd="0" presId="urn:microsoft.com/office/officeart/2018/2/layout/IconCircleList"/>
    <dgm:cxn modelId="{8E9BA7A0-D4D1-42C8-957C-841BD7D809A4}" type="presParOf" srcId="{175919D6-54D2-4AD7-9F35-099EBDC7302E}" destId="{0B066D11-C44E-44C1-8041-45D15F927F7E}" srcOrd="3" destOrd="0" presId="urn:microsoft.com/office/officeart/2018/2/layout/IconCircleList"/>
    <dgm:cxn modelId="{A821CA10-A975-4B5D-A513-50CAB568E5EA}" type="presParOf" srcId="{8A7FB022-BDB7-40CD-906E-CF25D04DEEE5}" destId="{47C921C2-049F-46F5-AFBA-1F44499DD33C}" srcOrd="5" destOrd="0" presId="urn:microsoft.com/office/officeart/2018/2/layout/IconCircleList"/>
    <dgm:cxn modelId="{4363D4C9-D3CC-48F2-9D40-AD713AD4DFAA}" type="presParOf" srcId="{8A7FB022-BDB7-40CD-906E-CF25D04DEEE5}" destId="{3CCA46E4-E16F-47BA-95E9-4B17F78D877F}" srcOrd="6" destOrd="0" presId="urn:microsoft.com/office/officeart/2018/2/layout/IconCircleList"/>
    <dgm:cxn modelId="{79C194DE-7C22-4CB1-A7CC-750DE7ADBF34}" type="presParOf" srcId="{3CCA46E4-E16F-47BA-95E9-4B17F78D877F}" destId="{76188EB8-7343-4CF0-92BF-A9EFBCF9D894}" srcOrd="0" destOrd="0" presId="urn:microsoft.com/office/officeart/2018/2/layout/IconCircleList"/>
    <dgm:cxn modelId="{9DEBE5D5-E34B-4878-B134-02CC38306538}" type="presParOf" srcId="{3CCA46E4-E16F-47BA-95E9-4B17F78D877F}" destId="{4066C66A-7A28-4E21-B393-D99F3D3F5A18}" srcOrd="1" destOrd="0" presId="urn:microsoft.com/office/officeart/2018/2/layout/IconCircleList"/>
    <dgm:cxn modelId="{F3E101FC-99FC-43E4-AC41-7D34895FDBC4}" type="presParOf" srcId="{3CCA46E4-E16F-47BA-95E9-4B17F78D877F}" destId="{B1FB62DF-672C-4C52-9AD2-9B6808B62B5C}" srcOrd="2" destOrd="0" presId="urn:microsoft.com/office/officeart/2018/2/layout/IconCircleList"/>
    <dgm:cxn modelId="{62EBD817-E48F-4509-88B4-E32738FCA23D}" type="presParOf" srcId="{3CCA46E4-E16F-47BA-95E9-4B17F78D877F}" destId="{AEA10A8E-EB26-494A-B0B3-894DDCEA95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A6E20-C41D-404D-B0D4-9051AB1D57F1}">
      <dsp:nvSpPr>
        <dsp:cNvPr id="0" name=""/>
        <dsp:cNvSpPr/>
      </dsp:nvSpPr>
      <dsp:spPr>
        <a:xfrm>
          <a:off x="316422" y="25671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22935-F81B-47D0-BC30-2C42241E3999}">
      <dsp:nvSpPr>
        <dsp:cNvPr id="0" name=""/>
        <dsp:cNvSpPr/>
      </dsp:nvSpPr>
      <dsp:spPr>
        <a:xfrm>
          <a:off x="456309" y="165558"/>
          <a:ext cx="386354" cy="386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C6D7-2ABE-4095-B906-9FD38CE0BA7E}">
      <dsp:nvSpPr>
        <dsp:cNvPr id="0" name=""/>
        <dsp:cNvSpPr/>
      </dsp:nvSpPr>
      <dsp:spPr>
        <a:xfrm>
          <a:off x="1125293" y="25671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Tools and Languages:</a:t>
          </a:r>
        </a:p>
      </dsp:txBody>
      <dsp:txXfrm>
        <a:off x="1125293" y="25671"/>
        <a:ext cx="1570160" cy="666128"/>
      </dsp:txXfrm>
    </dsp:sp>
    <dsp:sp modelId="{9566E39D-9FEA-4860-AB3C-5BEAB6BBA28A}">
      <dsp:nvSpPr>
        <dsp:cNvPr id="0" name=""/>
        <dsp:cNvSpPr/>
      </dsp:nvSpPr>
      <dsp:spPr>
        <a:xfrm>
          <a:off x="2969042" y="25671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B98AA-8E4B-44D8-AB74-A06C761006DA}">
      <dsp:nvSpPr>
        <dsp:cNvPr id="0" name=""/>
        <dsp:cNvSpPr/>
      </dsp:nvSpPr>
      <dsp:spPr>
        <a:xfrm>
          <a:off x="3108929" y="165558"/>
          <a:ext cx="386354" cy="386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09B9C-E288-452F-AC2E-8752243707B9}">
      <dsp:nvSpPr>
        <dsp:cNvPr id="0" name=""/>
        <dsp:cNvSpPr/>
      </dsp:nvSpPr>
      <dsp:spPr>
        <a:xfrm>
          <a:off x="3777912" y="25671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Java, TestNG </a:t>
          </a:r>
        </a:p>
      </dsp:txBody>
      <dsp:txXfrm>
        <a:off x="3777912" y="25671"/>
        <a:ext cx="1570160" cy="666128"/>
      </dsp:txXfrm>
    </dsp:sp>
    <dsp:sp modelId="{0F5AC66D-C8DA-46C0-91F1-9ED8DABAAA2B}">
      <dsp:nvSpPr>
        <dsp:cNvPr id="0" name=""/>
        <dsp:cNvSpPr/>
      </dsp:nvSpPr>
      <dsp:spPr>
        <a:xfrm>
          <a:off x="390163" y="1103098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598A1-A04C-4890-A162-BDB00C0FCD55}">
      <dsp:nvSpPr>
        <dsp:cNvPr id="0" name=""/>
        <dsp:cNvSpPr/>
      </dsp:nvSpPr>
      <dsp:spPr>
        <a:xfrm>
          <a:off x="559547" y="1316722"/>
          <a:ext cx="386354" cy="386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C2DE8-6603-45B9-9948-B57B98FDC6B2}">
      <dsp:nvSpPr>
        <dsp:cNvPr id="0" name=""/>
        <dsp:cNvSpPr/>
      </dsp:nvSpPr>
      <dsp:spPr>
        <a:xfrm>
          <a:off x="1110392" y="1103091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Selenium</a:t>
          </a:r>
        </a:p>
      </dsp:txBody>
      <dsp:txXfrm>
        <a:off x="1110392" y="1103091"/>
        <a:ext cx="1570160" cy="666128"/>
      </dsp:txXfrm>
    </dsp:sp>
    <dsp:sp modelId="{95B5FB6C-12E6-4140-8315-EC705F4EBC5B}">
      <dsp:nvSpPr>
        <dsp:cNvPr id="0" name=""/>
        <dsp:cNvSpPr/>
      </dsp:nvSpPr>
      <dsp:spPr>
        <a:xfrm>
          <a:off x="2969042" y="1634036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55E57-E16C-480F-A73B-FB22AA81CED0}">
      <dsp:nvSpPr>
        <dsp:cNvPr id="0" name=""/>
        <dsp:cNvSpPr/>
      </dsp:nvSpPr>
      <dsp:spPr>
        <a:xfrm>
          <a:off x="3108929" y="1773923"/>
          <a:ext cx="386354" cy="386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7A96A-0165-43B8-B710-7A909952B9DF}">
      <dsp:nvSpPr>
        <dsp:cNvPr id="0" name=""/>
        <dsp:cNvSpPr/>
      </dsp:nvSpPr>
      <dsp:spPr>
        <a:xfrm>
          <a:off x="3777912" y="1634036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Environment: Windows 10/11 , IntelliJ Idea Community Edition</a:t>
          </a:r>
        </a:p>
      </dsp:txBody>
      <dsp:txXfrm>
        <a:off x="3777912" y="1634036"/>
        <a:ext cx="1570160" cy="666128"/>
      </dsp:txXfrm>
    </dsp:sp>
    <dsp:sp modelId="{3F91804D-2B46-4F42-90F9-883FF457B82E}">
      <dsp:nvSpPr>
        <dsp:cNvPr id="0" name=""/>
        <dsp:cNvSpPr/>
      </dsp:nvSpPr>
      <dsp:spPr>
        <a:xfrm>
          <a:off x="115445" y="2220106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9D88C-4D77-4209-BA58-4F574C6A398F}">
      <dsp:nvSpPr>
        <dsp:cNvPr id="0" name=""/>
        <dsp:cNvSpPr/>
      </dsp:nvSpPr>
      <dsp:spPr>
        <a:xfrm>
          <a:off x="242149" y="2306700"/>
          <a:ext cx="386354" cy="38635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EBBED-C2C1-4D54-B378-35619A74B3E2}">
      <dsp:nvSpPr>
        <dsp:cNvPr id="0" name=""/>
        <dsp:cNvSpPr/>
      </dsp:nvSpPr>
      <dsp:spPr>
        <a:xfrm>
          <a:off x="874570" y="2877635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Extent Reports(Generates reports automatically based on The Automation Tests)</a:t>
          </a:r>
        </a:p>
      </dsp:txBody>
      <dsp:txXfrm>
        <a:off x="874570" y="2877635"/>
        <a:ext cx="1570160" cy="666128"/>
      </dsp:txXfrm>
    </dsp:sp>
    <dsp:sp modelId="{F5D68708-0FBF-4C7D-B269-55FC0230E7F9}">
      <dsp:nvSpPr>
        <dsp:cNvPr id="0" name=""/>
        <dsp:cNvSpPr/>
      </dsp:nvSpPr>
      <dsp:spPr>
        <a:xfrm>
          <a:off x="2969042" y="3242401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9BAA1-A678-4142-953E-A9A32459B011}">
      <dsp:nvSpPr>
        <dsp:cNvPr id="0" name=""/>
        <dsp:cNvSpPr/>
      </dsp:nvSpPr>
      <dsp:spPr>
        <a:xfrm>
          <a:off x="3108929" y="3382288"/>
          <a:ext cx="386354" cy="38635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C22A9-FAF7-4DC4-9CF3-CA2474B4AC82}">
      <dsp:nvSpPr>
        <dsp:cNvPr id="0" name=""/>
        <dsp:cNvSpPr/>
      </dsp:nvSpPr>
      <dsp:spPr>
        <a:xfrm>
          <a:off x="3777912" y="3242401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Browsers: Chrome, Edge and Firefox</a:t>
          </a:r>
        </a:p>
      </dsp:txBody>
      <dsp:txXfrm>
        <a:off x="3777912" y="3242401"/>
        <a:ext cx="1570160" cy="666128"/>
      </dsp:txXfrm>
    </dsp:sp>
    <dsp:sp modelId="{7B32C5CE-D233-4814-BAF6-8F6E5D27791E}">
      <dsp:nvSpPr>
        <dsp:cNvPr id="0" name=""/>
        <dsp:cNvSpPr/>
      </dsp:nvSpPr>
      <dsp:spPr>
        <a:xfrm>
          <a:off x="463903" y="4624288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F0E84-63EB-4EA1-8358-4B324F4CF197}">
      <dsp:nvSpPr>
        <dsp:cNvPr id="0" name=""/>
        <dsp:cNvSpPr/>
      </dsp:nvSpPr>
      <dsp:spPr>
        <a:xfrm>
          <a:off x="594520" y="4778919"/>
          <a:ext cx="386354" cy="386354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D44E9-9EBC-45B7-8D53-CA4031ED4610}">
      <dsp:nvSpPr>
        <dsp:cNvPr id="0" name=""/>
        <dsp:cNvSpPr/>
      </dsp:nvSpPr>
      <dsp:spPr>
        <a:xfrm>
          <a:off x="1110392" y="4624288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Bug Tracking and Reporting: Jira and Word</a:t>
          </a:r>
        </a:p>
      </dsp:txBody>
      <dsp:txXfrm>
        <a:off x="1110392" y="4624288"/>
        <a:ext cx="1570160" cy="666128"/>
      </dsp:txXfrm>
    </dsp:sp>
    <dsp:sp modelId="{E68A7929-07C0-4AE1-BEA9-81586002D792}">
      <dsp:nvSpPr>
        <dsp:cNvPr id="0" name=""/>
        <dsp:cNvSpPr/>
      </dsp:nvSpPr>
      <dsp:spPr>
        <a:xfrm>
          <a:off x="3028034" y="4470872"/>
          <a:ext cx="666128" cy="6661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F20D1-90E8-4094-AD16-22894A3ED556}">
      <dsp:nvSpPr>
        <dsp:cNvPr id="0" name=""/>
        <dsp:cNvSpPr/>
      </dsp:nvSpPr>
      <dsp:spPr>
        <a:xfrm>
          <a:off x="3182668" y="4570998"/>
          <a:ext cx="386354" cy="386354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39294-E003-4414-97C2-D1B09FB76CD4}">
      <dsp:nvSpPr>
        <dsp:cNvPr id="0" name=""/>
        <dsp:cNvSpPr/>
      </dsp:nvSpPr>
      <dsp:spPr>
        <a:xfrm>
          <a:off x="3689418" y="4470872"/>
          <a:ext cx="1570160" cy="666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 Case Design and Test Coverage Metrics: Excel</a:t>
          </a:r>
        </a:p>
      </dsp:txBody>
      <dsp:txXfrm>
        <a:off x="3689418" y="4470872"/>
        <a:ext cx="1570160" cy="666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766C0-A638-4C55-BB82-665248F53475}">
      <dsp:nvSpPr>
        <dsp:cNvPr id="0" name=""/>
        <dsp:cNvSpPr/>
      </dsp:nvSpPr>
      <dsp:spPr>
        <a:xfrm>
          <a:off x="275965" y="182873"/>
          <a:ext cx="1368756" cy="13687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761D4-DA97-4624-A0C3-BD79D729B2F1}">
      <dsp:nvSpPr>
        <dsp:cNvPr id="0" name=""/>
        <dsp:cNvSpPr/>
      </dsp:nvSpPr>
      <dsp:spPr>
        <a:xfrm>
          <a:off x="563404" y="470312"/>
          <a:ext cx="793878" cy="793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815EA-19FC-4DF0-8BE0-E9D13ED773F1}">
      <dsp:nvSpPr>
        <dsp:cNvPr id="0" name=""/>
        <dsp:cNvSpPr/>
      </dsp:nvSpPr>
      <dsp:spPr>
        <a:xfrm>
          <a:off x="1938026" y="182873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Automation Suitability</a:t>
          </a:r>
          <a:r>
            <a:rPr lang="en-ZA" sz="1400" kern="1200"/>
            <a:t>: Selenium is reliable for standard UI workflows (e.g., login, checkout), but flows with CAPTCHAs or anti-bot protections must be excluded from automation and tested manually.</a:t>
          </a:r>
          <a:endParaRPr lang="en-US" sz="1400" kern="1200"/>
        </a:p>
      </dsp:txBody>
      <dsp:txXfrm>
        <a:off x="1938026" y="182873"/>
        <a:ext cx="3226354" cy="1368756"/>
      </dsp:txXfrm>
    </dsp:sp>
    <dsp:sp modelId="{A45D3333-D099-423E-8B2B-15BCC5986A97}">
      <dsp:nvSpPr>
        <dsp:cNvPr id="0" name=""/>
        <dsp:cNvSpPr/>
      </dsp:nvSpPr>
      <dsp:spPr>
        <a:xfrm>
          <a:off x="5726548" y="182873"/>
          <a:ext cx="1368756" cy="136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52215-731A-4FED-9D33-BB4CE44118C0}">
      <dsp:nvSpPr>
        <dsp:cNvPr id="0" name=""/>
        <dsp:cNvSpPr/>
      </dsp:nvSpPr>
      <dsp:spPr>
        <a:xfrm>
          <a:off x="6013987" y="470312"/>
          <a:ext cx="793878" cy="793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C36F7-4A3D-44C4-A740-0EC78A048AEA}">
      <dsp:nvSpPr>
        <dsp:cNvPr id="0" name=""/>
        <dsp:cNvSpPr/>
      </dsp:nvSpPr>
      <dsp:spPr>
        <a:xfrm>
          <a:off x="7388609" y="182873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Test Stability</a:t>
          </a:r>
          <a:r>
            <a:rPr lang="en-ZA" sz="1400" kern="1200"/>
            <a:t>: Using stable locators and consistent test data significantly enhances the reliability and maintainability of automated test suites.</a:t>
          </a:r>
          <a:endParaRPr lang="en-US" sz="1400" kern="1200"/>
        </a:p>
      </dsp:txBody>
      <dsp:txXfrm>
        <a:off x="7388609" y="182873"/>
        <a:ext cx="3226354" cy="1368756"/>
      </dsp:txXfrm>
    </dsp:sp>
    <dsp:sp modelId="{9D6A3825-7393-443D-8C33-78553AF1EA02}">
      <dsp:nvSpPr>
        <dsp:cNvPr id="0" name=""/>
        <dsp:cNvSpPr/>
      </dsp:nvSpPr>
      <dsp:spPr>
        <a:xfrm>
          <a:off x="275965" y="2187237"/>
          <a:ext cx="1368756" cy="136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5920F-0319-4BE5-A341-85551906F374}">
      <dsp:nvSpPr>
        <dsp:cNvPr id="0" name=""/>
        <dsp:cNvSpPr/>
      </dsp:nvSpPr>
      <dsp:spPr>
        <a:xfrm>
          <a:off x="563404" y="2474676"/>
          <a:ext cx="793878" cy="793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66D11-C44E-44C1-8041-45D15F927F7E}">
      <dsp:nvSpPr>
        <dsp:cNvPr id="0" name=""/>
        <dsp:cNvSpPr/>
      </dsp:nvSpPr>
      <dsp:spPr>
        <a:xfrm>
          <a:off x="1938026" y="2187237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Clarity in Reporting</a:t>
          </a:r>
          <a:r>
            <a:rPr lang="en-ZA" sz="1400" kern="1200"/>
            <a:t>: Detailed documentation—including clear expected/actual results, screenshots, and evidence—is essential for effective defect analysis and credible reporting.</a:t>
          </a:r>
          <a:endParaRPr lang="en-US" sz="1400" kern="1200"/>
        </a:p>
      </dsp:txBody>
      <dsp:txXfrm>
        <a:off x="1938026" y="2187237"/>
        <a:ext cx="3226354" cy="1368756"/>
      </dsp:txXfrm>
    </dsp:sp>
    <dsp:sp modelId="{76188EB8-7343-4CF0-92BF-A9EFBCF9D894}">
      <dsp:nvSpPr>
        <dsp:cNvPr id="0" name=""/>
        <dsp:cNvSpPr/>
      </dsp:nvSpPr>
      <dsp:spPr>
        <a:xfrm>
          <a:off x="5726548" y="2187237"/>
          <a:ext cx="1368756" cy="13687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6C66A-7A28-4E21-B393-D99F3D3F5A18}">
      <dsp:nvSpPr>
        <dsp:cNvPr id="0" name=""/>
        <dsp:cNvSpPr/>
      </dsp:nvSpPr>
      <dsp:spPr>
        <a:xfrm>
          <a:off x="6013987" y="2474676"/>
          <a:ext cx="793878" cy="793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10A8E-EB26-494A-B0B3-894DDCEA952F}">
      <dsp:nvSpPr>
        <dsp:cNvPr id="0" name=""/>
        <dsp:cNvSpPr/>
      </dsp:nvSpPr>
      <dsp:spPr>
        <a:xfrm>
          <a:off x="7388609" y="2187237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kern="1200"/>
            <a:t>Strategic Approach</a:t>
          </a:r>
          <a:r>
            <a:rPr lang="en-ZA" sz="1400" kern="1200"/>
            <a:t>: The project highlighted the need to combine manual and automated testing, prioritize high-risk user flows, and acknowledge automation tool limitations to optimize testing efficiency and strategy.</a:t>
          </a:r>
          <a:endParaRPr lang="en-US" sz="1400" kern="1200"/>
        </a:p>
      </dsp:txBody>
      <dsp:txXfrm>
        <a:off x="7388609" y="2187237"/>
        <a:ext cx="3226354" cy="136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781D-298D-49A0-AB3D-F63BD509DCB0}" type="datetimeFigureOut">
              <a:rPr lang="en-ZA" smtClean="0"/>
              <a:t>2026/02/06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853E-703F-44FA-BA5D-D03A123A416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399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853E-703F-44FA-BA5D-D03A123A416A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219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5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5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1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7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8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5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3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0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25" r:id="rId6"/>
    <p:sldLayoutId id="2147483721" r:id="rId7"/>
    <p:sldLayoutId id="2147483722" r:id="rId8"/>
    <p:sldLayoutId id="2147483723" r:id="rId9"/>
    <p:sldLayoutId id="2147483724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A robot and a hand pointing at each other&#10;&#10;AI-generated content may be incorrect.">
            <a:extLst>
              <a:ext uri="{FF2B5EF4-FFF2-40B4-BE49-F238E27FC236}">
                <a16:creationId xmlns:a16="http://schemas.microsoft.com/office/drawing/2014/main" id="{48B4CEFB-58AA-2A10-1F6A-1018A660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1" r="13337" b="9088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705856"/>
            <a:ext cx="12192001" cy="115214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5" y="5863030"/>
            <a:ext cx="7955280" cy="8700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ea typeface="+mj-lt"/>
                <a:cs typeface="+mj-lt"/>
              </a:rPr>
              <a:t>Sauce Demo Web Application Testing</a:t>
            </a:r>
            <a:endParaRPr lang="en-US" sz="3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8323" y="5863030"/>
            <a:ext cx="3527062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1000"/>
              <a:t>Software Testing Team: Caleigh Goliath, Awonke Lubelwana, Buhle Palaza, </a:t>
            </a:r>
            <a:r>
              <a:rPr lang="en-US" sz="1000" err="1"/>
              <a:t>Iviwe</a:t>
            </a:r>
            <a:r>
              <a:rPr lang="en-US" sz="1000"/>
              <a:t> Hlatana and Alulutho Tokwe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0A4642-D29D-0121-4C05-5A5559BC5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8323" y="6281928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D877F-2126-CA2E-8BA3-4D9321CA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26999"/>
            <a:ext cx="8716943" cy="980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/>
              <a:t>ExtentReports</a:t>
            </a:r>
            <a:r>
              <a:rPr lang="en-US" sz="3200" dirty="0"/>
              <a:t>(Html)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04892-365B-5FC9-31C0-822D9176A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21193" cy="604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87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7BAC-C220-8966-C52E-C095D5BE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8350"/>
            <a:ext cx="10890929" cy="1097280"/>
          </a:xfrm>
        </p:spPr>
        <p:txBody>
          <a:bodyPr/>
          <a:lstStyle/>
          <a:p>
            <a:r>
              <a:rPr lang="en-US" dirty="0" err="1"/>
              <a:t>ExtentReports</a:t>
            </a:r>
            <a:r>
              <a:rPr lang="en-US" dirty="0"/>
              <a:t>(html)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3E7A7-9FB6-E765-0CDB-A7C0819A9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9FCB4-B237-17CB-8CCB-1E0A92C8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Test Summary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5DAB8-C351-57E8-13D4-6E1B27894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0"/>
            <a:ext cx="8289560" cy="685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09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02B24-DA65-E559-51E4-F09D84A1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72784"/>
            <a:ext cx="8450826" cy="5852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Overall Test Metrics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AC3912-9445-326E-F355-EA4A28801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98B443-F192-25E8-9F8E-08092FC803D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r="1857"/>
          <a:stretch>
            <a:fillRect/>
          </a:stretch>
        </p:blipFill>
        <p:spPr>
          <a:xfrm>
            <a:off x="0" y="196311"/>
            <a:ext cx="12132000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D40D5-20F8-37F7-7EA0-56A16CCB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/>
              <a:t>Lessons Learnt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D099FA0-DE75-4481-68C0-AE80996BD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233911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57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22AE8-241A-B786-1F07-38FF00E1B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8750" b="1929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3673-D685-A02A-DE1D-51D20595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0" y="3946806"/>
            <a:ext cx="3566140" cy="1082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  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5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964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303FB-B1B2-85F3-EF89-AE4D48503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688" y="96529"/>
            <a:ext cx="4924637" cy="1171069"/>
          </a:xfrm>
        </p:spPr>
        <p:txBody>
          <a:bodyPr anchor="t">
            <a:normAutofit fontScale="90000"/>
          </a:bodyPr>
          <a:lstStyle/>
          <a:p>
            <a:r>
              <a:rPr lang="en-US"/>
              <a:t>What is Sauce Demo and Our Aim ?</a:t>
            </a:r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BCBC5B-83F7-2D05-B2ED-78EBD9D9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>
            <a:fillRect/>
          </a:stretch>
        </p:blipFill>
        <p:spPr>
          <a:xfrm>
            <a:off x="0" y="-1"/>
            <a:ext cx="6915150" cy="6857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E2FA-7B2A-FE0B-61DC-EF6B4E3C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688" y="1364127"/>
            <a:ext cx="4779099" cy="507896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Sauce is a “dummy” e-commerce website created by Sauce labs, it is used in the software testing industry as a standard sandbox for practicing and demonstrating Manual Testing which means navigating through the site and Automation testing using certain tools.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ZA" sz="2200">
                <a:latin typeface="Arial" panose="020B0604020202020204" pitchFamily="34" charset="0"/>
                <a:cs typeface="Arial" panose="020B0604020202020204" pitchFamily="34" charset="0"/>
              </a:rPr>
              <a:t>Ensure the application meets its functional and non-functional requirements, providing a stable and reliable user experience.</a:t>
            </a:r>
          </a:p>
          <a:p>
            <a:pPr>
              <a:lnSpc>
                <a:spcPct val="110000"/>
              </a:lnSpc>
            </a:pPr>
            <a:endParaRPr lang="en-ZA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7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C2EE5-D591-53B5-B87B-201B6CDA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47" y="130618"/>
            <a:ext cx="4876801" cy="829501"/>
          </a:xfrm>
        </p:spPr>
        <p:txBody>
          <a:bodyPr anchor="t">
            <a:normAutofit/>
          </a:bodyPr>
          <a:lstStyle/>
          <a:p>
            <a:r>
              <a:rPr lang="en-US" dirty="0"/>
              <a:t>What we Used? 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D5CDC-5AE3-9750-E4F2-B3C8F4807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5" y="145015"/>
            <a:ext cx="6389538" cy="5982767"/>
          </a:xfrm>
          <a:prstGeom prst="rect">
            <a:avLst/>
          </a:prstGeom>
        </p:spPr>
      </p:pic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D2A678F-7D17-1956-8785-9E1CAEC48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794923"/>
              </p:ext>
            </p:extLst>
          </p:nvPr>
        </p:nvGraphicFramePr>
        <p:xfrm>
          <a:off x="6400799" y="730219"/>
          <a:ext cx="5664496" cy="5542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79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184A9-91A6-C824-299B-DA20B9FE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/>
              <a:t>Test Plan and Strategy  </a:t>
            </a:r>
            <a:endParaRPr lang="en-Z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BADA-B3E7-BCEB-742C-A1A52CA6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Testing Approach: </a:t>
            </a:r>
          </a:p>
          <a:p>
            <a:pPr>
              <a:lnSpc>
                <a:spcPct val="11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Hybrid Approach: Combined Manual Testing and Automation Testing</a:t>
            </a:r>
          </a:p>
          <a:p>
            <a:pPr>
              <a:lnSpc>
                <a:spcPct val="11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Types Of Testing: Smoke, Regression, Exploratory , Functional, Cross-Browser Testing</a:t>
            </a:r>
          </a:p>
          <a:p>
            <a:pPr>
              <a:lnSpc>
                <a:spcPct val="11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In-Scope Approach: Authentication, Product Catalog, Cart and Check Out</a:t>
            </a:r>
          </a:p>
          <a:p>
            <a:pPr>
              <a:lnSpc>
                <a:spcPct val="11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Out-Scope Approach: Account creation, password reset and Cross browser testing </a:t>
            </a:r>
          </a:p>
          <a:p>
            <a:pPr>
              <a:lnSpc>
                <a:spcPct val="110000"/>
              </a:lnSpc>
            </a:pPr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39345-B235-A6F4-DAA5-569F860B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9" r="1855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57C8AA-BB91-D740-02D2-748020B1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3" y="187378"/>
            <a:ext cx="10890929" cy="547140"/>
          </a:xfrm>
        </p:spPr>
        <p:txBody>
          <a:bodyPr>
            <a:normAutofit fontScale="90000"/>
          </a:bodyPr>
          <a:lstStyle/>
          <a:p>
            <a:r>
              <a:rPr lang="en-US" sz="3200"/>
              <a:t>Manual Test Cases:</a:t>
            </a:r>
            <a:endParaRPr lang="en-ZA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84933E-5053-5B54-1AE0-C3E3C666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558"/>
            <a:ext cx="12192000" cy="3565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C3E3D8-8294-31DE-A65E-419E17ADA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7868"/>
            <a:ext cx="12192000" cy="3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3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D7E2-0C7A-6214-D2C5-45BD7CE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106681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Test Case</a:t>
            </a:r>
            <a:br>
              <a:rPr lang="en-US" dirty="0"/>
            </a:b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D7FB3-00EF-B875-C49C-AC8729EA5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961"/>
            <a:ext cx="12192000" cy="38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3849E-4353-65DB-4026-1696E5BFE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26139-6FF5-4758-4D54-5511102A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062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Defect Report: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06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5152-B668-9605-2579-B886615EB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" r="20000" b="3586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1DCEC-AB44-1456-C415-BF69989B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Evidence of the Defect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1446B-12A4-77FE-4E0C-51B0EDBA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8" b="909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642B4-37AA-29E8-04FB-94A286EB5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9031"/>
            <a:ext cx="7950514" cy="870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Bug Tracking Using Jira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53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d70710-83e8-478e-b1c8-a46919c7fa6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2F37FD913FB84DB82747AA246EBC7F" ma:contentTypeVersion="10" ma:contentTypeDescription="Create a new document." ma:contentTypeScope="" ma:versionID="81b08d9a83e34f204fef990263c64b5a">
  <xsd:schema xmlns:xsd="http://www.w3.org/2001/XMLSchema" xmlns:xs="http://www.w3.org/2001/XMLSchema" xmlns:p="http://schemas.microsoft.com/office/2006/metadata/properties" xmlns:ns2="10d70710-83e8-478e-b1c8-a46919c7fa65" targetNamespace="http://schemas.microsoft.com/office/2006/metadata/properties" ma:root="true" ma:fieldsID="2958ae6334b0e34303555910d4208d11" ns2:_="">
    <xsd:import namespace="10d70710-83e8-478e-b1c8-a46919c7fa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d70710-83e8-478e-b1c8-a46919c7fa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30FB01-8032-45F8-BC3B-FCAB32E84B52}">
  <ds:schemaRefs>
    <ds:schemaRef ds:uri="407c563a-f855-4b92-8e3c-16d1258110b9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1ABDED1-D437-4D59-B293-109BE1CAD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1459B5-BF73-42AA-9EB0-89B9A2054C4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361</Words>
  <Application>Microsoft Office PowerPoint</Application>
  <PresentationFormat>Widescreen</PresentationFormat>
  <Paragraphs>37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Avenir Next LT Pro</vt:lpstr>
      <vt:lpstr>Grandview Display</vt:lpstr>
      <vt:lpstr>Neue Haas Grotesk Text Pro</vt:lpstr>
      <vt:lpstr>DashVTI</vt:lpstr>
      <vt:lpstr>Sauce Demo Web Application Testing</vt:lpstr>
      <vt:lpstr>What is Sauce Demo and Our Aim ?</vt:lpstr>
      <vt:lpstr>What we Used? </vt:lpstr>
      <vt:lpstr>Test Plan and Strategy  </vt:lpstr>
      <vt:lpstr>Manual Test Cases:</vt:lpstr>
      <vt:lpstr>Automation Test Case </vt:lpstr>
      <vt:lpstr>Defect Report:</vt:lpstr>
      <vt:lpstr>Evidence of the Defect</vt:lpstr>
      <vt:lpstr>Bug Tracking Using Jira</vt:lpstr>
      <vt:lpstr>ExtentReports(Html)</vt:lpstr>
      <vt:lpstr>ExtentReports(html)</vt:lpstr>
      <vt:lpstr>Test Summary Report</vt:lpstr>
      <vt:lpstr>Overall Test Metrics</vt:lpstr>
      <vt:lpstr>Lessons Learnt</vt:lpstr>
      <vt:lpstr>Questions?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alulutho</dc:creator>
  <cp:lastModifiedBy>Caleigh Goliath</cp:lastModifiedBy>
  <cp:revision>2</cp:revision>
  <dcterms:created xsi:type="dcterms:W3CDTF">2026-02-05T11:17:14Z</dcterms:created>
  <dcterms:modified xsi:type="dcterms:W3CDTF">2026-02-06T08:49:31Z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0x0101007A2F37FD913FB84DB82747AA246EBC7F</vt:lpwstr>
  </property>
</Properties>
</file>